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4" r:id="rId1"/>
  </p:sldMasterIdLst>
  <p:notesMasterIdLst>
    <p:notesMasterId r:id="rId23"/>
  </p:notesMasterIdLst>
  <p:handoutMasterIdLst>
    <p:handoutMasterId r:id="rId24"/>
  </p:handoutMasterIdLst>
  <p:sldIdLst>
    <p:sldId id="257" r:id="rId2"/>
    <p:sldId id="282" r:id="rId3"/>
    <p:sldId id="574" r:id="rId4"/>
    <p:sldId id="580" r:id="rId5"/>
    <p:sldId id="493" r:id="rId6"/>
    <p:sldId id="579" r:id="rId7"/>
    <p:sldId id="492" r:id="rId8"/>
    <p:sldId id="391" r:id="rId9"/>
    <p:sldId id="491" r:id="rId10"/>
    <p:sldId id="399" r:id="rId11"/>
    <p:sldId id="490" r:id="rId12"/>
    <p:sldId id="487" r:id="rId13"/>
    <p:sldId id="488" r:id="rId14"/>
    <p:sldId id="530" r:id="rId15"/>
    <p:sldId id="406" r:id="rId16"/>
    <p:sldId id="422" r:id="rId17"/>
    <p:sldId id="563" r:id="rId18"/>
    <p:sldId id="564" r:id="rId19"/>
    <p:sldId id="562" r:id="rId20"/>
    <p:sldId id="521" r:id="rId21"/>
    <p:sldId id="520"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HBR V1" id="{FD2B0C0D-84C0-42ED-88AF-E5F83906AE8B}">
          <p14:sldIdLst>
            <p14:sldId id="257"/>
            <p14:sldId id="282"/>
            <p14:sldId id="574"/>
            <p14:sldId id="580"/>
            <p14:sldId id="493"/>
            <p14:sldId id="579"/>
            <p14:sldId id="492"/>
            <p14:sldId id="391"/>
            <p14:sldId id="491"/>
            <p14:sldId id="399"/>
            <p14:sldId id="490"/>
            <p14:sldId id="487"/>
            <p14:sldId id="488"/>
            <p14:sldId id="530"/>
            <p14:sldId id="406"/>
            <p14:sldId id="422"/>
            <p14:sldId id="563"/>
            <p14:sldId id="564"/>
            <p14:sldId id="562"/>
            <p14:sldId id="521"/>
            <p14:sldId id="520"/>
          </p14:sldIdLst>
        </p14:section>
      </p14:sectionLst>
    </p:ext>
    <p:ext uri="{EFAFB233-063F-42B5-8137-9DF3F51BA10A}">
      <p15:sldGuideLst xmlns:p15="http://schemas.microsoft.com/office/powerpoint/2012/main">
        <p15:guide id="1" orient="horz" pos="3085">
          <p15:clr>
            <a:srgbClr val="A4A3A4"/>
          </p15:clr>
        </p15:guide>
        <p15:guide id="2" pos="5464">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9" hiddenSlides="1"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5F54"/>
    <a:srgbClr val="564666"/>
    <a:srgbClr val="C0144E"/>
    <a:srgbClr val="C71753"/>
    <a:srgbClr val="CD1856"/>
    <a:srgbClr val="F9B219"/>
    <a:srgbClr val="B40537"/>
    <a:srgbClr val="CC0000"/>
    <a:srgbClr val="FD9600"/>
    <a:srgbClr val="D91C5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725" autoAdjust="0"/>
    <p:restoredTop sz="75816" autoAdjust="0"/>
  </p:normalViewPr>
  <p:slideViewPr>
    <p:cSldViewPr snapToGrid="0" snapToObjects="1">
      <p:cViewPr varScale="1">
        <p:scale>
          <a:sx n="66" d="100"/>
          <a:sy n="66" d="100"/>
        </p:scale>
        <p:origin x="1882" y="58"/>
      </p:cViewPr>
      <p:guideLst>
        <p:guide orient="horz" pos="3085"/>
        <p:guide pos="5464"/>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snapToObjects="1">
      <p:cViewPr>
        <p:scale>
          <a:sx n="150" d="100"/>
          <a:sy n="150" d="100"/>
        </p:scale>
        <p:origin x="-2488" y="144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Header Placeholder 1"/>
          <p:cNvSpPr>
            <a:spLocks noGrp="1"/>
          </p:cNvSpPr>
          <p:nvPr>
            <p:ph type="hdr" sz="quarter"/>
          </p:nvPr>
        </p:nvSpPr>
        <p:spPr>
          <a:xfrm>
            <a:off x="49164" y="84671"/>
            <a:ext cx="3429000" cy="457200"/>
          </a:xfrm>
          <a:prstGeom prst="rect">
            <a:avLst/>
          </a:prstGeom>
        </p:spPr>
        <p:txBody>
          <a:bodyPr vert="horz" lIns="91440" tIns="45720" rIns="91440" bIns="45720" rtlCol="0"/>
          <a:lstStyle>
            <a:lvl1pPr algn="l">
              <a:defRPr sz="900">
                <a:latin typeface="+mj-lt"/>
              </a:defRPr>
            </a:lvl1pPr>
          </a:lstStyle>
          <a:p>
            <a:r>
              <a:rPr lang="en-US" sz="800" dirty="0"/>
              <a:t>How Managers Become Leaders</a:t>
            </a:r>
          </a:p>
        </p:txBody>
      </p:sp>
      <p:sp>
        <p:nvSpPr>
          <p:cNvPr id="7" name="Date Placeholder 2"/>
          <p:cNvSpPr>
            <a:spLocks noGrp="1"/>
          </p:cNvSpPr>
          <p:nvPr>
            <p:ph type="dt" idx="1"/>
          </p:nvPr>
        </p:nvSpPr>
        <p:spPr>
          <a:xfrm>
            <a:off x="2580969" y="84671"/>
            <a:ext cx="4226281" cy="457200"/>
          </a:xfrm>
          <a:prstGeom prst="rect">
            <a:avLst/>
          </a:prstGeom>
        </p:spPr>
        <p:txBody>
          <a:bodyPr vert="horz" lIns="91440" tIns="45720" rIns="91440" bIns="45720" rtlCol="0"/>
          <a:lstStyle>
            <a:lvl1pPr algn="r">
              <a:defRPr sz="900">
                <a:latin typeface="+mj-lt"/>
              </a:defRPr>
            </a:lvl1pPr>
          </a:lstStyle>
          <a:p>
            <a:r>
              <a:rPr lang="en-US" sz="800" dirty="0">
                <a:cs typeface="Arial"/>
              </a:rPr>
              <a:t>Based on the article by Michael D. Watkins</a:t>
            </a:r>
            <a:endParaRPr lang="en-US" sz="800" dirty="0"/>
          </a:p>
        </p:txBody>
      </p:sp>
      <p:sp>
        <p:nvSpPr>
          <p:cNvPr id="8" name="Footer Placeholder 5"/>
          <p:cNvSpPr>
            <a:spLocks noGrp="1"/>
          </p:cNvSpPr>
          <p:nvPr>
            <p:ph type="ftr" sz="quarter" idx="2"/>
          </p:nvPr>
        </p:nvSpPr>
        <p:spPr>
          <a:xfrm>
            <a:off x="49164" y="8600543"/>
            <a:ext cx="2971800" cy="457200"/>
          </a:xfrm>
          <a:prstGeom prst="rect">
            <a:avLst/>
          </a:prstGeom>
        </p:spPr>
        <p:txBody>
          <a:bodyPr vert="horz" lIns="91440" tIns="45720" rIns="91440" bIns="45720" rtlCol="0" anchor="b"/>
          <a:lstStyle>
            <a:lvl1pPr algn="l">
              <a:defRPr sz="900">
                <a:latin typeface="+mj-lt"/>
              </a:defRPr>
            </a:lvl1pPr>
          </a:lstStyle>
          <a:p>
            <a:r>
              <a:rPr lang="en-US" sz="800" dirty="0"/>
              <a:t>Harvard Business Review</a:t>
            </a:r>
          </a:p>
        </p:txBody>
      </p:sp>
      <p:sp>
        <p:nvSpPr>
          <p:cNvPr id="9" name="Slide Number Placeholder 6"/>
          <p:cNvSpPr>
            <a:spLocks noGrp="1"/>
          </p:cNvSpPr>
          <p:nvPr>
            <p:ph type="sldNum" sz="quarter" idx="3"/>
          </p:nvPr>
        </p:nvSpPr>
        <p:spPr>
          <a:xfrm>
            <a:off x="3835449" y="8600543"/>
            <a:ext cx="2971800" cy="457200"/>
          </a:xfrm>
          <a:prstGeom prst="rect">
            <a:avLst/>
          </a:prstGeom>
        </p:spPr>
        <p:txBody>
          <a:bodyPr vert="horz" lIns="91440" tIns="45720" rIns="91440" bIns="45720" rtlCol="0" anchor="b"/>
          <a:lstStyle>
            <a:lvl1pPr algn="r">
              <a:defRPr sz="900">
                <a:latin typeface="+mj-lt"/>
              </a:defRPr>
            </a:lvl1pPr>
          </a:lstStyle>
          <a:p>
            <a:fld id="{F19303DE-3E45-4DD3-9505-92EF4803EF97}" type="slidenum">
              <a:rPr lang="en-US" sz="800" smtClean="0"/>
              <a:pPr/>
              <a:t>‹#›</a:t>
            </a:fld>
            <a:endParaRPr lang="en-US" sz="800" dirty="0"/>
          </a:p>
        </p:txBody>
      </p:sp>
    </p:spTree>
    <p:extLst>
      <p:ext uri="{BB962C8B-B14F-4D97-AF65-F5344CB8AC3E}">
        <p14:creationId xmlns:p14="http://schemas.microsoft.com/office/powerpoint/2010/main" val="2679227803"/>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1143000" y="4343400"/>
            <a:ext cx="4572000" cy="411480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Header Placeholder 1"/>
          <p:cNvSpPr>
            <a:spLocks noGrp="1"/>
          </p:cNvSpPr>
          <p:nvPr>
            <p:ph type="hdr" sz="quarter"/>
          </p:nvPr>
        </p:nvSpPr>
        <p:spPr>
          <a:xfrm>
            <a:off x="49164" y="84671"/>
            <a:ext cx="3429000" cy="457200"/>
          </a:xfrm>
          <a:prstGeom prst="rect">
            <a:avLst/>
          </a:prstGeom>
        </p:spPr>
        <p:txBody>
          <a:bodyPr vert="horz" lIns="91440" tIns="45720" rIns="91440" bIns="45720" rtlCol="0"/>
          <a:lstStyle>
            <a:lvl1pPr algn="l">
              <a:defRPr sz="800">
                <a:latin typeface="+mj-lt"/>
              </a:defRPr>
            </a:lvl1pPr>
          </a:lstStyle>
          <a:p>
            <a:r>
              <a:rPr lang="en-US" dirty="0"/>
              <a:t>How Managers Become Leaders</a:t>
            </a:r>
          </a:p>
        </p:txBody>
      </p:sp>
      <p:sp>
        <p:nvSpPr>
          <p:cNvPr id="10" name="Date Placeholder 2"/>
          <p:cNvSpPr>
            <a:spLocks noGrp="1"/>
          </p:cNvSpPr>
          <p:nvPr>
            <p:ph type="dt" idx="1"/>
          </p:nvPr>
        </p:nvSpPr>
        <p:spPr>
          <a:xfrm>
            <a:off x="2580969" y="84671"/>
            <a:ext cx="4226281" cy="457200"/>
          </a:xfrm>
          <a:prstGeom prst="rect">
            <a:avLst/>
          </a:prstGeom>
        </p:spPr>
        <p:txBody>
          <a:bodyPr vert="horz" lIns="91440" tIns="45720" rIns="91440" bIns="45720" rtlCol="0"/>
          <a:lstStyle>
            <a:lvl1pPr algn="r">
              <a:defRPr sz="800" b="0">
                <a:solidFill>
                  <a:srgbClr val="000000"/>
                </a:solidFill>
                <a:latin typeface="+mj-lt"/>
              </a:defRPr>
            </a:lvl1pPr>
          </a:lstStyle>
          <a:p>
            <a:r>
              <a:rPr lang="en-US" dirty="0">
                <a:cs typeface="Arial"/>
              </a:rPr>
              <a:t>Based on the article by Michael D. Watkins</a:t>
            </a:r>
            <a:endParaRPr lang="en-US" dirty="0"/>
          </a:p>
        </p:txBody>
      </p:sp>
      <p:sp>
        <p:nvSpPr>
          <p:cNvPr id="11" name="Footer Placeholder 5"/>
          <p:cNvSpPr>
            <a:spLocks noGrp="1"/>
          </p:cNvSpPr>
          <p:nvPr>
            <p:ph type="ftr" sz="quarter" idx="4"/>
          </p:nvPr>
        </p:nvSpPr>
        <p:spPr>
          <a:xfrm>
            <a:off x="49164" y="8600543"/>
            <a:ext cx="2971800" cy="457200"/>
          </a:xfrm>
          <a:prstGeom prst="rect">
            <a:avLst/>
          </a:prstGeom>
        </p:spPr>
        <p:txBody>
          <a:bodyPr vert="horz" lIns="91440" tIns="45720" rIns="91440" bIns="45720" rtlCol="0" anchor="b"/>
          <a:lstStyle>
            <a:lvl1pPr algn="l">
              <a:defRPr sz="900">
                <a:latin typeface="+mj-lt"/>
              </a:defRPr>
            </a:lvl1pPr>
          </a:lstStyle>
          <a:p>
            <a:r>
              <a:rPr lang="en-US" sz="800" dirty="0"/>
              <a:t>Harvard Business Review</a:t>
            </a:r>
          </a:p>
        </p:txBody>
      </p:sp>
      <p:sp>
        <p:nvSpPr>
          <p:cNvPr id="16" name="Slide Number Placeholder 6"/>
          <p:cNvSpPr>
            <a:spLocks noGrp="1"/>
          </p:cNvSpPr>
          <p:nvPr>
            <p:ph type="sldNum" sz="quarter" idx="5"/>
          </p:nvPr>
        </p:nvSpPr>
        <p:spPr>
          <a:xfrm>
            <a:off x="3835449" y="8600543"/>
            <a:ext cx="2971800" cy="457200"/>
          </a:xfrm>
          <a:prstGeom prst="rect">
            <a:avLst/>
          </a:prstGeom>
        </p:spPr>
        <p:txBody>
          <a:bodyPr vert="horz" lIns="91440" tIns="45720" rIns="91440" bIns="45720" rtlCol="0" anchor="b"/>
          <a:lstStyle>
            <a:lvl1pPr algn="r">
              <a:defRPr sz="900">
                <a:latin typeface="+mj-lt"/>
              </a:defRPr>
            </a:lvl1pPr>
          </a:lstStyle>
          <a:p>
            <a:fld id="{F19303DE-3E45-4DD3-9505-92EF4803EF97}" type="slidenum">
              <a:rPr lang="en-US" sz="800" smtClean="0"/>
              <a:pPr/>
              <a:t>‹#›</a:t>
            </a:fld>
            <a:endParaRPr lang="en-US" sz="800" dirty="0"/>
          </a:p>
        </p:txBody>
      </p:sp>
    </p:spTree>
    <p:extLst>
      <p:ext uri="{BB962C8B-B14F-4D97-AF65-F5344CB8AC3E}">
        <p14:creationId xmlns:p14="http://schemas.microsoft.com/office/powerpoint/2010/main" val="587102967"/>
      </p:ext>
    </p:extLst>
  </p:cSld>
  <p:clrMap bg1="lt1" tx1="dk1" bg2="lt2" tx2="dk2" accent1="accent1" accent2="accent2" accent3="accent3" accent4="accent4" accent5="accent5" accent6="accent6" hlink="hlink" folHlink="folHlink"/>
  <p:hf/>
  <p:notesStyle>
    <a:lvl1pPr marL="114300" indent="-114300" algn="l" defTabSz="914400" rtl="0" eaLnBrk="1" latinLnBrk="0" hangingPunct="1">
      <a:lnSpc>
        <a:spcPct val="110000"/>
      </a:lnSpc>
      <a:spcBef>
        <a:spcPts val="300"/>
      </a:spcBef>
      <a:buFont typeface="Arial" panose="020B0604020202020204" pitchFamily="34" charset="0"/>
      <a:buChar char="•"/>
      <a:defRPr sz="1000" kern="1200">
        <a:solidFill>
          <a:schemeClr val="tx1"/>
        </a:solidFill>
        <a:latin typeface="+mj-lt"/>
        <a:ea typeface="+mn-ea"/>
        <a:cs typeface="+mn-cs"/>
      </a:defRPr>
    </a:lvl1pPr>
    <a:lvl2pPr marL="398463" indent="-111125" algn="l" defTabSz="914400" rtl="0" eaLnBrk="1" latinLnBrk="0" hangingPunct="1">
      <a:lnSpc>
        <a:spcPct val="100000"/>
      </a:lnSpc>
      <a:spcBef>
        <a:spcPts val="300"/>
      </a:spcBef>
      <a:buFont typeface="Arial" panose="020B0604020202020204" pitchFamily="34" charset="0"/>
      <a:buChar char="•"/>
      <a:defRPr sz="1000" kern="1200">
        <a:solidFill>
          <a:schemeClr val="tx1"/>
        </a:solidFill>
        <a:latin typeface="+mj-lt"/>
        <a:ea typeface="+mn-ea"/>
        <a:cs typeface="+mn-cs"/>
      </a:defRPr>
    </a:lvl2pPr>
    <a:lvl3pPr marL="398463" indent="-111125" algn="l" defTabSz="914400" rtl="0" eaLnBrk="1" latinLnBrk="0" hangingPunct="1">
      <a:lnSpc>
        <a:spcPct val="95000"/>
      </a:lnSpc>
      <a:spcBef>
        <a:spcPts val="300"/>
      </a:spcBef>
      <a:buFont typeface="Arial" panose="020B0604020202020204" pitchFamily="34" charset="0"/>
      <a:buChar char="•"/>
      <a:defRPr sz="1000" kern="1200">
        <a:solidFill>
          <a:schemeClr val="tx1"/>
        </a:solidFill>
        <a:latin typeface="+mj-lt"/>
        <a:ea typeface="+mn-ea"/>
        <a:cs typeface="+mn-cs"/>
      </a:defRPr>
    </a:lvl3pPr>
    <a:lvl4pPr marL="398463" indent="-111125" algn="l" defTabSz="914400" rtl="0" eaLnBrk="1" latinLnBrk="0" hangingPunct="1">
      <a:lnSpc>
        <a:spcPct val="95000"/>
      </a:lnSpc>
      <a:spcBef>
        <a:spcPts val="300"/>
      </a:spcBef>
      <a:buFont typeface="Arial" panose="020B0604020202020204" pitchFamily="34" charset="0"/>
      <a:buChar char="•"/>
      <a:defRPr sz="1000" kern="1200">
        <a:solidFill>
          <a:schemeClr val="tx1"/>
        </a:solidFill>
        <a:latin typeface="+mj-lt"/>
        <a:ea typeface="+mn-ea"/>
        <a:cs typeface="+mn-cs"/>
      </a:defRPr>
    </a:lvl4pPr>
    <a:lvl5pPr marL="398463" indent="-111125" algn="l" defTabSz="914400" rtl="0" eaLnBrk="1" latinLnBrk="0" hangingPunct="1">
      <a:lnSpc>
        <a:spcPct val="95000"/>
      </a:lnSpc>
      <a:spcBef>
        <a:spcPts val="300"/>
      </a:spcBef>
      <a:buFont typeface="Arial" panose="020B0604020202020204" pitchFamily="34" charset="0"/>
      <a:buChar char="•"/>
      <a:defRPr sz="1000" kern="1200">
        <a:solidFill>
          <a:schemeClr val="tx1"/>
        </a:solidFill>
        <a:latin typeface="+mj-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hbr.org/2012/06/how-managers-become-leaders"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Header Placeholder 3"/>
          <p:cNvSpPr>
            <a:spLocks noGrp="1"/>
          </p:cNvSpPr>
          <p:nvPr>
            <p:ph type="hdr" sz="quarter" idx="10"/>
          </p:nvPr>
        </p:nvSpPr>
        <p:spPr/>
        <p:txBody>
          <a:bodyPr/>
          <a:lstStyle/>
          <a:p>
            <a:r>
              <a:rPr lang="en-US" sz="800" dirty="0"/>
              <a:t>How Managers Become Leaders</a:t>
            </a:r>
          </a:p>
        </p:txBody>
      </p:sp>
      <p:sp>
        <p:nvSpPr>
          <p:cNvPr id="5" name="Date Placeholder 4"/>
          <p:cNvSpPr>
            <a:spLocks noGrp="1"/>
          </p:cNvSpPr>
          <p:nvPr>
            <p:ph type="dt" idx="11"/>
          </p:nvPr>
        </p:nvSpPr>
        <p:spPr/>
        <p:txBody>
          <a:bodyPr/>
          <a:lstStyle/>
          <a:p>
            <a:r>
              <a:rPr lang="en-US" dirty="0">
                <a:cs typeface="Arial"/>
              </a:rPr>
              <a:t>Based on the article by Michael D. Watkins</a:t>
            </a:r>
            <a:endParaRPr lang="en-US" dirty="0"/>
          </a:p>
        </p:txBody>
      </p:sp>
      <p:sp>
        <p:nvSpPr>
          <p:cNvPr id="6" name="Footer Placeholder 5"/>
          <p:cNvSpPr>
            <a:spLocks noGrp="1"/>
          </p:cNvSpPr>
          <p:nvPr>
            <p:ph type="ftr" sz="quarter" idx="12"/>
          </p:nvPr>
        </p:nvSpPr>
        <p:spPr/>
        <p:txBody>
          <a:bodyPr/>
          <a:lstStyle/>
          <a:p>
            <a:r>
              <a:rPr lang="en-US" sz="800"/>
              <a:t>Harvard Business Review</a:t>
            </a:r>
            <a:endParaRPr lang="en-US" sz="800" dirty="0"/>
          </a:p>
        </p:txBody>
      </p:sp>
      <p:sp>
        <p:nvSpPr>
          <p:cNvPr id="7" name="Slide Number Placeholder 6"/>
          <p:cNvSpPr>
            <a:spLocks noGrp="1"/>
          </p:cNvSpPr>
          <p:nvPr>
            <p:ph type="sldNum" sz="quarter" idx="13"/>
          </p:nvPr>
        </p:nvSpPr>
        <p:spPr/>
        <p:txBody>
          <a:bodyPr/>
          <a:lstStyle/>
          <a:p>
            <a:fld id="{F19303DE-3E45-4DD3-9505-92EF4803EF97}" type="slidenum">
              <a:rPr lang="en-US" sz="800" smtClean="0"/>
              <a:pPr/>
              <a:t>1</a:t>
            </a:fld>
            <a:endParaRPr lang="en-US" sz="800" dirty="0"/>
          </a:p>
        </p:txBody>
      </p:sp>
    </p:spTree>
    <p:extLst>
      <p:ext uri="{BB962C8B-B14F-4D97-AF65-F5344CB8AC3E}">
        <p14:creationId xmlns:p14="http://schemas.microsoft.com/office/powerpoint/2010/main" val="28523858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000" kern="1200" dirty="0">
                <a:solidFill>
                  <a:schemeClr val="tx1"/>
                </a:solidFill>
                <a:effectLst/>
                <a:latin typeface="+mj-lt"/>
                <a:ea typeface="+mn-ea"/>
                <a:cs typeface="+mn-cs"/>
              </a:rPr>
              <a:t>Making the transition from tactician to strategist requires three key skills:</a:t>
            </a:r>
            <a:endParaRPr lang="en-US" sz="900" kern="1200" dirty="0">
              <a:solidFill>
                <a:schemeClr val="tx1"/>
              </a:solidFill>
              <a:effectLst/>
              <a:latin typeface="+mj-lt"/>
              <a:ea typeface="+mn-ea"/>
              <a:cs typeface="+mn-cs"/>
            </a:endParaRPr>
          </a:p>
          <a:p>
            <a:pPr lvl="1"/>
            <a:r>
              <a:rPr lang="en-US" sz="1000" b="1" kern="1200" dirty="0">
                <a:solidFill>
                  <a:schemeClr val="tx1"/>
                </a:solidFill>
                <a:effectLst/>
                <a:latin typeface="+mj-lt"/>
                <a:ea typeface="+mn-ea"/>
                <a:cs typeface="+mn-cs"/>
              </a:rPr>
              <a:t>Level shifting</a:t>
            </a:r>
            <a:r>
              <a:rPr lang="en-US" sz="1000" kern="1200" dirty="0">
                <a:solidFill>
                  <a:schemeClr val="tx1"/>
                </a:solidFill>
                <a:effectLst/>
                <a:latin typeface="+mj-lt"/>
                <a:ea typeface="+mn-ea"/>
                <a:cs typeface="+mn-cs"/>
              </a:rPr>
              <a:t> means knowing when to focus on the details, when to focus on the big picture, and how the two relate. </a:t>
            </a:r>
            <a:endParaRPr lang="en-US" sz="900" kern="1200" dirty="0">
              <a:solidFill>
                <a:schemeClr val="tx1"/>
              </a:solidFill>
              <a:effectLst/>
              <a:latin typeface="+mj-lt"/>
              <a:ea typeface="+mn-ea"/>
              <a:cs typeface="+mn-cs"/>
            </a:endParaRPr>
          </a:p>
          <a:p>
            <a:pPr lvl="1"/>
            <a:r>
              <a:rPr lang="en-US" sz="1000" b="1" kern="1200" dirty="0">
                <a:solidFill>
                  <a:schemeClr val="tx1"/>
                </a:solidFill>
                <a:effectLst/>
                <a:latin typeface="+mj-lt"/>
                <a:ea typeface="+mn-ea"/>
                <a:cs typeface="+mn-cs"/>
              </a:rPr>
              <a:t>Pattern recognition</a:t>
            </a:r>
            <a:r>
              <a:rPr lang="en-US" sz="1000" kern="1200" dirty="0">
                <a:solidFill>
                  <a:schemeClr val="tx1"/>
                </a:solidFill>
                <a:effectLst/>
                <a:latin typeface="+mj-lt"/>
                <a:ea typeface="+mn-ea"/>
                <a:cs typeface="+mn-cs"/>
              </a:rPr>
              <a:t> entails identifying important causal relationships in a complex environment—in other words, separating the signal from the noise. </a:t>
            </a:r>
            <a:endParaRPr lang="en-US" sz="900" kern="1200" dirty="0">
              <a:solidFill>
                <a:schemeClr val="tx1"/>
              </a:solidFill>
              <a:effectLst/>
              <a:latin typeface="+mj-lt"/>
              <a:ea typeface="+mn-ea"/>
              <a:cs typeface="+mn-cs"/>
            </a:endParaRPr>
          </a:p>
          <a:p>
            <a:pPr lvl="1"/>
            <a:r>
              <a:rPr lang="en-US" sz="1000" kern="1200" dirty="0">
                <a:solidFill>
                  <a:schemeClr val="tx1"/>
                </a:solidFill>
                <a:effectLst/>
                <a:latin typeface="+mj-lt"/>
                <a:ea typeface="+mn-ea"/>
                <a:cs typeface="+mn-cs"/>
              </a:rPr>
              <a:t>M</a:t>
            </a:r>
            <a:r>
              <a:rPr lang="en-US" sz="1000" b="1" kern="1200" dirty="0">
                <a:solidFill>
                  <a:schemeClr val="tx1"/>
                </a:solidFill>
                <a:effectLst/>
                <a:latin typeface="+mj-lt"/>
                <a:ea typeface="+mn-ea"/>
                <a:cs typeface="+mn-cs"/>
              </a:rPr>
              <a:t>ental simulation</a:t>
            </a:r>
            <a:r>
              <a:rPr lang="en-US" sz="1000" kern="1200" dirty="0">
                <a:solidFill>
                  <a:schemeClr val="tx1"/>
                </a:solidFill>
                <a:effectLst/>
                <a:latin typeface="+mj-lt"/>
                <a:ea typeface="+mn-ea"/>
                <a:cs typeface="+mn-cs"/>
              </a:rPr>
              <a:t> involves anticipating how outside parties (competitors, regulators, the media) will respond to what you do. </a:t>
            </a:r>
            <a:endParaRPr lang="en-US" sz="900" kern="1200" dirty="0">
              <a:solidFill>
                <a:schemeClr val="tx1"/>
              </a:solidFill>
              <a:effectLst/>
              <a:latin typeface="+mj-lt"/>
              <a:ea typeface="+mn-ea"/>
              <a:cs typeface="+mn-cs"/>
            </a:endParaRPr>
          </a:p>
          <a:p>
            <a:pPr lvl="0"/>
            <a:r>
              <a:rPr lang="en-US" sz="1000" kern="1200" dirty="0">
                <a:solidFill>
                  <a:schemeClr val="tx1"/>
                </a:solidFill>
                <a:effectLst/>
                <a:latin typeface="+mj-lt"/>
                <a:ea typeface="+mn-ea"/>
                <a:cs typeface="+mn-cs"/>
              </a:rPr>
              <a:t>For instance, </a:t>
            </a:r>
            <a:r>
              <a:rPr lang="en-US" sz="1000" kern="1200" dirty="0" err="1">
                <a:solidFill>
                  <a:schemeClr val="tx1"/>
                </a:solidFill>
                <a:effectLst/>
                <a:latin typeface="+mj-lt"/>
                <a:ea typeface="+mn-ea"/>
                <a:cs typeface="+mn-cs"/>
              </a:rPr>
              <a:t>Harald</a:t>
            </a:r>
            <a:r>
              <a:rPr lang="en-US" sz="1000" kern="1200" dirty="0">
                <a:solidFill>
                  <a:schemeClr val="tx1"/>
                </a:solidFill>
                <a:effectLst/>
                <a:latin typeface="+mj-lt"/>
                <a:ea typeface="+mn-ea"/>
                <a:cs typeface="+mn-cs"/>
              </a:rPr>
              <a:t> called on his mental simulation skills when an Asian competitor introduced a low-cost substitute for a key resin product his unit made. </a:t>
            </a:r>
          </a:p>
          <a:p>
            <a:pPr lvl="0"/>
            <a:r>
              <a:rPr lang="en-US" sz="1000" kern="1200" dirty="0">
                <a:solidFill>
                  <a:schemeClr val="tx1"/>
                </a:solidFill>
                <a:effectLst/>
                <a:latin typeface="+mj-lt"/>
                <a:ea typeface="+mn-ea"/>
                <a:cs typeface="+mn-cs"/>
              </a:rPr>
              <a:t>He needed to address the immediate threat, but he also had to anticipate what the rival’s long-term strategy might be.</a:t>
            </a:r>
            <a:r>
              <a:rPr lang="en-US" sz="1000" u="sng" kern="1200" dirty="0">
                <a:solidFill>
                  <a:schemeClr val="tx1"/>
                </a:solidFill>
                <a:effectLst/>
                <a:latin typeface="+mj-lt"/>
                <a:ea typeface="+mn-ea"/>
                <a:cs typeface="+mn-cs"/>
              </a:rPr>
              <a:t> </a:t>
            </a:r>
            <a:endParaRPr lang="en-US" sz="1000" kern="1200" dirty="0">
              <a:solidFill>
                <a:schemeClr val="tx1"/>
              </a:solidFill>
              <a:effectLst/>
              <a:latin typeface="+mj-lt"/>
              <a:ea typeface="+mn-ea"/>
              <a:cs typeface="+mn-cs"/>
            </a:endParaRPr>
          </a:p>
          <a:p>
            <a:pPr lvl="0"/>
            <a:r>
              <a:rPr lang="en-US" sz="1000" kern="1200" dirty="0">
                <a:solidFill>
                  <a:schemeClr val="tx1"/>
                </a:solidFill>
                <a:effectLst/>
                <a:latin typeface="+mj-lt"/>
                <a:ea typeface="+mn-ea"/>
                <a:cs typeface="+mn-cs"/>
              </a:rPr>
              <a:t>Was the low-end product the first in a broader offering? Was the firm trying to forge customer relationships in order to grab market share? </a:t>
            </a:r>
          </a:p>
          <a:p>
            <a:pPr lvl="0"/>
            <a:r>
              <a:rPr lang="en-US" sz="1000" kern="1200" dirty="0">
                <a:solidFill>
                  <a:schemeClr val="tx1"/>
                </a:solidFill>
                <a:effectLst/>
                <a:latin typeface="+mj-lt"/>
                <a:ea typeface="+mn-ea"/>
                <a:cs typeface="+mn-cs"/>
              </a:rPr>
              <a:t>Thinking strategically about the problem helped him realize that lowering prices would be the wise course of action.</a:t>
            </a:r>
          </a:p>
        </p:txBody>
      </p:sp>
      <p:sp>
        <p:nvSpPr>
          <p:cNvPr id="4" name="Header Placeholder 3"/>
          <p:cNvSpPr>
            <a:spLocks noGrp="1"/>
          </p:cNvSpPr>
          <p:nvPr>
            <p:ph type="hdr" sz="quarter" idx="10"/>
          </p:nvPr>
        </p:nvSpPr>
        <p:spPr/>
        <p:txBody>
          <a:bodyPr/>
          <a:lstStyle/>
          <a:p>
            <a:r>
              <a:rPr lang="en-US" dirty="0"/>
              <a:t>How Managers Become Leaders</a:t>
            </a:r>
          </a:p>
        </p:txBody>
      </p:sp>
      <p:sp>
        <p:nvSpPr>
          <p:cNvPr id="5" name="Date Placeholder 4"/>
          <p:cNvSpPr>
            <a:spLocks noGrp="1"/>
          </p:cNvSpPr>
          <p:nvPr>
            <p:ph type="dt" idx="11"/>
          </p:nvPr>
        </p:nvSpPr>
        <p:spPr/>
        <p:txBody>
          <a:bodyPr/>
          <a:lstStyle/>
          <a:p>
            <a:r>
              <a:rPr lang="en-US" dirty="0">
                <a:cs typeface="Arial"/>
              </a:rPr>
              <a:t>Based on the article by Michael D. Watkins</a:t>
            </a:r>
            <a:endParaRPr lang="en-US" dirty="0"/>
          </a:p>
        </p:txBody>
      </p:sp>
      <p:sp>
        <p:nvSpPr>
          <p:cNvPr id="6" name="Footer Placeholder 5"/>
          <p:cNvSpPr>
            <a:spLocks noGrp="1"/>
          </p:cNvSpPr>
          <p:nvPr>
            <p:ph type="ftr" sz="quarter" idx="12"/>
          </p:nvPr>
        </p:nvSpPr>
        <p:spPr/>
        <p:txBody>
          <a:bodyPr/>
          <a:lstStyle/>
          <a:p>
            <a:r>
              <a:rPr lang="en-US" sz="800"/>
              <a:t>Harvard Business Review</a:t>
            </a:r>
            <a:endParaRPr lang="en-US" sz="800" dirty="0"/>
          </a:p>
        </p:txBody>
      </p:sp>
      <p:sp>
        <p:nvSpPr>
          <p:cNvPr id="7" name="Slide Number Placeholder 6"/>
          <p:cNvSpPr>
            <a:spLocks noGrp="1"/>
          </p:cNvSpPr>
          <p:nvPr>
            <p:ph type="sldNum" sz="quarter" idx="13"/>
          </p:nvPr>
        </p:nvSpPr>
        <p:spPr/>
        <p:txBody>
          <a:bodyPr/>
          <a:lstStyle/>
          <a:p>
            <a:fld id="{F19303DE-3E45-4DD3-9505-92EF4803EF97}" type="slidenum">
              <a:rPr lang="en-US" sz="800" smtClean="0"/>
              <a:pPr/>
              <a:t>10</a:t>
            </a:fld>
            <a:endParaRPr lang="en-US" sz="800" dirty="0"/>
          </a:p>
        </p:txBody>
      </p:sp>
    </p:spTree>
    <p:extLst>
      <p:ext uri="{BB962C8B-B14F-4D97-AF65-F5344CB8AC3E}">
        <p14:creationId xmlns:p14="http://schemas.microsoft.com/office/powerpoint/2010/main" val="17233389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000" kern="1200" dirty="0">
                <a:solidFill>
                  <a:schemeClr val="tx1"/>
                </a:solidFill>
                <a:effectLst/>
                <a:latin typeface="+mj-lt"/>
                <a:ea typeface="+mn-ea"/>
                <a:cs typeface="+mn-cs"/>
              </a:rPr>
              <a:t>The shift from bricklayer to architect often trips people up.</a:t>
            </a:r>
          </a:p>
          <a:p>
            <a:pPr lvl="0"/>
            <a:r>
              <a:rPr lang="en-US" sz="1000" kern="1200" dirty="0">
                <a:solidFill>
                  <a:schemeClr val="tx1"/>
                </a:solidFill>
                <a:effectLst/>
                <a:latin typeface="+mj-lt"/>
                <a:ea typeface="+mn-ea"/>
                <a:cs typeface="+mn-cs"/>
              </a:rPr>
              <a:t>New executives tend to charge in, itching to make their mark.</a:t>
            </a:r>
          </a:p>
          <a:p>
            <a:pPr lvl="0"/>
            <a:r>
              <a:rPr lang="en-US" sz="1000" kern="1200" dirty="0">
                <a:solidFill>
                  <a:schemeClr val="tx1"/>
                </a:solidFill>
                <a:effectLst/>
                <a:latin typeface="+mj-lt"/>
                <a:ea typeface="+mn-ea"/>
                <a:cs typeface="+mn-cs"/>
              </a:rPr>
              <a:t>They might shake things up with a major reorg or change strategic direction with a new offering or a different business model. </a:t>
            </a:r>
          </a:p>
          <a:p>
            <a:pPr lvl="0"/>
            <a:r>
              <a:rPr lang="en-US" sz="1000" kern="1200" dirty="0">
                <a:solidFill>
                  <a:schemeClr val="tx1"/>
                </a:solidFill>
                <a:effectLst/>
                <a:latin typeface="+mj-lt"/>
                <a:ea typeface="+mn-ea"/>
                <a:cs typeface="+mn-cs"/>
              </a:rPr>
              <a:t>But to be effective, you need to </a:t>
            </a:r>
            <a:r>
              <a:rPr lang="en-US" sz="1000" b="1" kern="1200" dirty="0">
                <a:solidFill>
                  <a:schemeClr val="tx1"/>
                </a:solidFill>
                <a:effectLst/>
                <a:latin typeface="+mj-lt"/>
                <a:ea typeface="+mn-ea"/>
                <a:cs typeface="+mn-cs"/>
              </a:rPr>
              <a:t>think in terms of</a:t>
            </a:r>
            <a:r>
              <a:rPr lang="en-US" sz="1000" b="1" i="1" kern="1200" dirty="0">
                <a:solidFill>
                  <a:schemeClr val="tx1"/>
                </a:solidFill>
                <a:effectLst/>
                <a:latin typeface="+mj-lt"/>
                <a:ea typeface="+mn-ea"/>
                <a:cs typeface="+mn-cs"/>
              </a:rPr>
              <a:t> systems</a:t>
            </a:r>
            <a:r>
              <a:rPr lang="en-US" sz="1000" kern="1200" dirty="0">
                <a:solidFill>
                  <a:schemeClr val="tx1"/>
                </a:solidFill>
                <a:effectLst/>
                <a:latin typeface="+mj-lt"/>
                <a:ea typeface="+mn-ea"/>
                <a:cs typeface="+mn-cs"/>
              </a:rPr>
              <a:t>. </a:t>
            </a:r>
          </a:p>
          <a:p>
            <a:pPr lvl="0"/>
            <a:r>
              <a:rPr lang="en-US" sz="1000" kern="1200" dirty="0">
                <a:solidFill>
                  <a:schemeClr val="tx1"/>
                </a:solidFill>
                <a:effectLst/>
                <a:latin typeface="+mj-lt"/>
                <a:ea typeface="+mn-ea"/>
                <a:cs typeface="+mn-cs"/>
              </a:rPr>
              <a:t>You have to understand how the business’s strategy, structure, processes, and capabilities fit together.</a:t>
            </a:r>
          </a:p>
          <a:p>
            <a:pPr lvl="0"/>
            <a:r>
              <a:rPr lang="en-US" sz="1000" kern="1200" dirty="0">
                <a:solidFill>
                  <a:schemeClr val="tx1"/>
                </a:solidFill>
                <a:effectLst/>
                <a:latin typeface="+mj-lt"/>
                <a:ea typeface="+mn-ea"/>
                <a:cs typeface="+mn-cs"/>
              </a:rPr>
              <a:t>You can’t alter one element without thinking through the implications for all the others. </a:t>
            </a:r>
          </a:p>
        </p:txBody>
      </p:sp>
      <p:sp>
        <p:nvSpPr>
          <p:cNvPr id="4" name="Header Placeholder 3"/>
          <p:cNvSpPr>
            <a:spLocks noGrp="1"/>
          </p:cNvSpPr>
          <p:nvPr>
            <p:ph type="hdr" sz="quarter" idx="10"/>
          </p:nvPr>
        </p:nvSpPr>
        <p:spPr/>
        <p:txBody>
          <a:bodyPr/>
          <a:lstStyle/>
          <a:p>
            <a:r>
              <a:rPr lang="en-US" dirty="0"/>
              <a:t>How Managers Become Leaders</a:t>
            </a:r>
          </a:p>
        </p:txBody>
      </p:sp>
      <p:sp>
        <p:nvSpPr>
          <p:cNvPr id="5" name="Date Placeholder 4"/>
          <p:cNvSpPr>
            <a:spLocks noGrp="1"/>
          </p:cNvSpPr>
          <p:nvPr>
            <p:ph type="dt" idx="11"/>
          </p:nvPr>
        </p:nvSpPr>
        <p:spPr/>
        <p:txBody>
          <a:bodyPr/>
          <a:lstStyle/>
          <a:p>
            <a:r>
              <a:rPr lang="en-US" dirty="0">
                <a:cs typeface="Arial"/>
              </a:rPr>
              <a:t>Based on the article by Michael D. Watkins</a:t>
            </a:r>
            <a:endParaRPr lang="en-US" dirty="0"/>
          </a:p>
        </p:txBody>
      </p:sp>
      <p:sp>
        <p:nvSpPr>
          <p:cNvPr id="6" name="Footer Placeholder 5"/>
          <p:cNvSpPr>
            <a:spLocks noGrp="1"/>
          </p:cNvSpPr>
          <p:nvPr>
            <p:ph type="ftr" sz="quarter" idx="12"/>
          </p:nvPr>
        </p:nvSpPr>
        <p:spPr/>
        <p:txBody>
          <a:bodyPr/>
          <a:lstStyle/>
          <a:p>
            <a:r>
              <a:rPr lang="en-US" sz="800"/>
              <a:t>Harvard Business Review</a:t>
            </a:r>
            <a:endParaRPr lang="en-US" sz="800" dirty="0"/>
          </a:p>
        </p:txBody>
      </p:sp>
      <p:sp>
        <p:nvSpPr>
          <p:cNvPr id="7" name="Slide Number Placeholder 6"/>
          <p:cNvSpPr>
            <a:spLocks noGrp="1"/>
          </p:cNvSpPr>
          <p:nvPr>
            <p:ph type="sldNum" sz="quarter" idx="13"/>
          </p:nvPr>
        </p:nvSpPr>
        <p:spPr/>
        <p:txBody>
          <a:bodyPr/>
          <a:lstStyle/>
          <a:p>
            <a:fld id="{F19303DE-3E45-4DD3-9505-92EF4803EF97}" type="slidenum">
              <a:rPr lang="en-US" sz="800" smtClean="0"/>
              <a:pPr/>
              <a:t>11</a:t>
            </a:fld>
            <a:endParaRPr lang="en-US" sz="800" dirty="0"/>
          </a:p>
        </p:txBody>
      </p:sp>
    </p:spTree>
    <p:extLst>
      <p:ext uri="{BB962C8B-B14F-4D97-AF65-F5344CB8AC3E}">
        <p14:creationId xmlns:p14="http://schemas.microsoft.com/office/powerpoint/2010/main" val="11211369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000" kern="1200" dirty="0">
                <a:solidFill>
                  <a:schemeClr val="tx1"/>
                </a:solidFill>
                <a:effectLst/>
                <a:latin typeface="+mj-lt"/>
                <a:ea typeface="+mn-ea"/>
                <a:cs typeface="+mn-cs"/>
              </a:rPr>
              <a:t>Many managers are promoted for their ability to </a:t>
            </a:r>
            <a:r>
              <a:rPr lang="en-US" sz="1000" i="1" kern="1200" dirty="0">
                <a:solidFill>
                  <a:schemeClr val="tx1"/>
                </a:solidFill>
                <a:effectLst/>
                <a:latin typeface="+mj-lt"/>
                <a:ea typeface="+mn-ea"/>
                <a:cs typeface="+mn-cs"/>
              </a:rPr>
              <a:t>solve problems.</a:t>
            </a:r>
            <a:r>
              <a:rPr lang="en-US" sz="1000" kern="1200" dirty="0">
                <a:solidFill>
                  <a:schemeClr val="tx1"/>
                </a:solidFill>
                <a:effectLst/>
                <a:latin typeface="+mj-lt"/>
                <a:ea typeface="+mn-ea"/>
                <a:cs typeface="+mn-cs"/>
              </a:rPr>
              <a:t> </a:t>
            </a:r>
          </a:p>
          <a:p>
            <a:pPr lvl="0"/>
            <a:r>
              <a:rPr lang="en-US" sz="1000" kern="1200" dirty="0">
                <a:solidFill>
                  <a:schemeClr val="tx1"/>
                </a:solidFill>
                <a:effectLst/>
                <a:latin typeface="+mj-lt"/>
                <a:ea typeface="+mn-ea"/>
                <a:cs typeface="+mn-cs"/>
              </a:rPr>
              <a:t>But when you become an enterprise leader, your job is to </a:t>
            </a:r>
            <a:r>
              <a:rPr lang="en-US" sz="1000" b="1" i="1" kern="1200" dirty="0">
                <a:solidFill>
                  <a:schemeClr val="tx1"/>
                </a:solidFill>
                <a:effectLst/>
                <a:latin typeface="+mj-lt"/>
                <a:ea typeface="+mn-ea"/>
                <a:cs typeface="+mn-cs"/>
              </a:rPr>
              <a:t>define</a:t>
            </a:r>
            <a:r>
              <a:rPr lang="en-US" sz="1000" b="1" kern="1200" dirty="0">
                <a:solidFill>
                  <a:schemeClr val="tx1"/>
                </a:solidFill>
                <a:effectLst/>
                <a:latin typeface="+mj-lt"/>
                <a:ea typeface="+mn-ea"/>
                <a:cs typeface="+mn-cs"/>
              </a:rPr>
              <a:t> </a:t>
            </a:r>
            <a:r>
              <a:rPr lang="en-US" sz="1000" b="1" i="1" kern="1200" dirty="0">
                <a:solidFill>
                  <a:schemeClr val="tx1"/>
                </a:solidFill>
                <a:effectLst/>
                <a:latin typeface="+mj-lt"/>
                <a:ea typeface="+mn-ea"/>
                <a:cs typeface="+mn-cs"/>
              </a:rPr>
              <a:t>the problems</a:t>
            </a:r>
            <a:r>
              <a:rPr lang="en-US" sz="1000" kern="1200" dirty="0">
                <a:solidFill>
                  <a:schemeClr val="tx1"/>
                </a:solidFill>
                <a:effectLst/>
                <a:latin typeface="+mj-lt"/>
                <a:ea typeface="+mn-ea"/>
                <a:cs typeface="+mn-cs"/>
              </a:rPr>
              <a:t> that the organization should tackle.</a:t>
            </a:r>
          </a:p>
          <a:p>
            <a:pPr lvl="0"/>
            <a:r>
              <a:rPr lang="en-US" sz="1000" kern="1200" dirty="0">
                <a:solidFill>
                  <a:schemeClr val="tx1"/>
                </a:solidFill>
                <a:effectLst/>
                <a:latin typeface="+mj-lt"/>
                <a:ea typeface="+mn-ea"/>
                <a:cs typeface="+mn-cs"/>
              </a:rPr>
              <a:t>To do that, you need to identify the landscape of opportunities and threats facing your business.</a:t>
            </a:r>
          </a:p>
          <a:p>
            <a:pPr lvl="0"/>
            <a:r>
              <a:rPr lang="en-US" sz="1000" kern="1200" dirty="0">
                <a:solidFill>
                  <a:schemeClr val="tx1"/>
                </a:solidFill>
                <a:effectLst/>
                <a:latin typeface="+mj-lt"/>
                <a:ea typeface="+mn-ea"/>
                <a:cs typeface="+mn-cs"/>
              </a:rPr>
              <a:t>You also have to understand the “white spaces”—issues that don’t fall neatly into any one function, such as diversity, but are still important.</a:t>
            </a:r>
          </a:p>
          <a:p>
            <a:pPr lvl="0"/>
            <a:r>
              <a:rPr lang="en-US" sz="1000" kern="1200" dirty="0">
                <a:solidFill>
                  <a:schemeClr val="tx1"/>
                </a:solidFill>
                <a:effectLst/>
                <a:latin typeface="+mj-lt"/>
                <a:ea typeface="+mn-ea"/>
                <a:cs typeface="+mn-cs"/>
              </a:rPr>
              <a:t>Working out which areas to focus on—that is, setting the agenda—is largely a matter of learning from experience.</a:t>
            </a:r>
          </a:p>
          <a:p>
            <a:r>
              <a:rPr lang="en-US" sz="1000" kern="1200" dirty="0">
                <a:solidFill>
                  <a:schemeClr val="tx1"/>
                </a:solidFill>
                <a:effectLst/>
                <a:latin typeface="+mj-lt"/>
                <a:ea typeface="+mn-ea"/>
                <a:cs typeface="+mn-cs"/>
              </a:rPr>
              <a:t>But you can also use organizational tools, such as your firm’s annual planning process, to establish key goals for various units.</a:t>
            </a:r>
            <a:r>
              <a:rPr lang="en-US" dirty="0">
                <a:effectLst/>
              </a:rPr>
              <a:t> </a:t>
            </a:r>
            <a:endParaRPr lang="en-US" dirty="0"/>
          </a:p>
        </p:txBody>
      </p:sp>
      <p:sp>
        <p:nvSpPr>
          <p:cNvPr id="4" name="Header Placeholder 3"/>
          <p:cNvSpPr>
            <a:spLocks noGrp="1"/>
          </p:cNvSpPr>
          <p:nvPr>
            <p:ph type="hdr" sz="quarter" idx="10"/>
          </p:nvPr>
        </p:nvSpPr>
        <p:spPr/>
        <p:txBody>
          <a:bodyPr/>
          <a:lstStyle/>
          <a:p>
            <a:r>
              <a:rPr lang="en-US" dirty="0"/>
              <a:t>How Managers Become Leaders</a:t>
            </a:r>
          </a:p>
        </p:txBody>
      </p:sp>
      <p:sp>
        <p:nvSpPr>
          <p:cNvPr id="5" name="Date Placeholder 4"/>
          <p:cNvSpPr>
            <a:spLocks noGrp="1"/>
          </p:cNvSpPr>
          <p:nvPr>
            <p:ph type="dt" idx="11"/>
          </p:nvPr>
        </p:nvSpPr>
        <p:spPr/>
        <p:txBody>
          <a:bodyPr/>
          <a:lstStyle/>
          <a:p>
            <a:r>
              <a:rPr lang="en-US" dirty="0">
                <a:cs typeface="Arial"/>
              </a:rPr>
              <a:t>Based on the article by Michael D. Watkins</a:t>
            </a:r>
            <a:endParaRPr lang="en-US" dirty="0"/>
          </a:p>
        </p:txBody>
      </p:sp>
      <p:sp>
        <p:nvSpPr>
          <p:cNvPr id="6" name="Footer Placeholder 5"/>
          <p:cNvSpPr>
            <a:spLocks noGrp="1"/>
          </p:cNvSpPr>
          <p:nvPr>
            <p:ph type="ftr" sz="quarter" idx="12"/>
          </p:nvPr>
        </p:nvSpPr>
        <p:spPr/>
        <p:txBody>
          <a:bodyPr/>
          <a:lstStyle/>
          <a:p>
            <a:r>
              <a:rPr lang="en-US" sz="800"/>
              <a:t>Harvard Business Review</a:t>
            </a:r>
            <a:endParaRPr lang="en-US" sz="800" dirty="0"/>
          </a:p>
        </p:txBody>
      </p:sp>
      <p:sp>
        <p:nvSpPr>
          <p:cNvPr id="7" name="Slide Number Placeholder 6"/>
          <p:cNvSpPr>
            <a:spLocks noGrp="1"/>
          </p:cNvSpPr>
          <p:nvPr>
            <p:ph type="sldNum" sz="quarter" idx="13"/>
          </p:nvPr>
        </p:nvSpPr>
        <p:spPr/>
        <p:txBody>
          <a:bodyPr/>
          <a:lstStyle/>
          <a:p>
            <a:fld id="{F19303DE-3E45-4DD3-9505-92EF4803EF97}" type="slidenum">
              <a:rPr lang="en-US" sz="800" smtClean="0"/>
              <a:pPr/>
              <a:t>12</a:t>
            </a:fld>
            <a:endParaRPr lang="en-US" sz="800" dirty="0"/>
          </a:p>
        </p:txBody>
      </p:sp>
    </p:spTree>
    <p:extLst>
      <p:ext uri="{BB962C8B-B14F-4D97-AF65-F5344CB8AC3E}">
        <p14:creationId xmlns:p14="http://schemas.microsoft.com/office/powerpoint/2010/main" val="11211369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000" kern="1200" dirty="0">
                <a:solidFill>
                  <a:schemeClr val="tx1"/>
                </a:solidFill>
                <a:effectLst/>
                <a:latin typeface="+mj-lt"/>
                <a:ea typeface="+mn-ea"/>
                <a:cs typeface="+mn-cs"/>
              </a:rPr>
              <a:t>This shift, from warrior to diplomat, means that you’ll spend much less time “marshaling the troops” and more time </a:t>
            </a:r>
            <a:r>
              <a:rPr lang="en-US" sz="1000" b="1" kern="1200" dirty="0">
                <a:solidFill>
                  <a:schemeClr val="tx1"/>
                </a:solidFill>
                <a:effectLst/>
                <a:latin typeface="+mj-lt"/>
                <a:ea typeface="+mn-ea"/>
                <a:cs typeface="+mn-cs"/>
              </a:rPr>
              <a:t>engaging and influencing a full range of stakeholders</a:t>
            </a:r>
            <a:r>
              <a:rPr lang="en-US" sz="1000" kern="1200" dirty="0">
                <a:solidFill>
                  <a:schemeClr val="tx1"/>
                </a:solidFill>
                <a:effectLst/>
                <a:latin typeface="+mj-lt"/>
                <a:ea typeface="+mn-ea"/>
                <a:cs typeface="+mn-cs"/>
              </a:rPr>
              <a:t>.</a:t>
            </a:r>
            <a:endParaRPr lang="en-US" sz="900" kern="1200" dirty="0">
              <a:solidFill>
                <a:schemeClr val="tx1"/>
              </a:solidFill>
              <a:effectLst/>
              <a:latin typeface="+mj-lt"/>
              <a:ea typeface="+mn-ea"/>
              <a:cs typeface="+mn-cs"/>
            </a:endParaRPr>
          </a:p>
          <a:p>
            <a:pPr lvl="0"/>
            <a:r>
              <a:rPr lang="en-US" sz="1000" kern="1200" dirty="0">
                <a:solidFill>
                  <a:schemeClr val="tx1"/>
                </a:solidFill>
                <a:effectLst/>
                <a:latin typeface="+mj-lt"/>
                <a:ea typeface="+mn-ea"/>
                <a:cs typeface="+mn-cs"/>
              </a:rPr>
              <a:t>You’ll be bombarded with requests from groups both inside and outside the organization: </a:t>
            </a:r>
            <a:endParaRPr lang="en-US" sz="900" kern="1200" dirty="0">
              <a:solidFill>
                <a:schemeClr val="tx1"/>
              </a:solidFill>
              <a:effectLst/>
              <a:latin typeface="+mj-lt"/>
              <a:ea typeface="+mn-ea"/>
              <a:cs typeface="+mn-cs"/>
            </a:endParaRPr>
          </a:p>
          <a:p>
            <a:pPr lvl="1"/>
            <a:r>
              <a:rPr lang="en-US" sz="1000" kern="1200" dirty="0">
                <a:solidFill>
                  <a:schemeClr val="tx1"/>
                </a:solidFill>
                <a:effectLst/>
                <a:latin typeface="+mj-lt"/>
                <a:ea typeface="+mn-ea"/>
                <a:cs typeface="+mn-cs"/>
              </a:rPr>
              <a:t>Will you host an industry forum sponsored by the governmental affairs department? </a:t>
            </a:r>
            <a:endParaRPr lang="en-US" sz="900" kern="1200" dirty="0">
              <a:solidFill>
                <a:schemeClr val="tx1"/>
              </a:solidFill>
              <a:effectLst/>
              <a:latin typeface="+mj-lt"/>
              <a:ea typeface="+mn-ea"/>
              <a:cs typeface="+mn-cs"/>
            </a:endParaRPr>
          </a:p>
          <a:p>
            <a:pPr lvl="1"/>
            <a:r>
              <a:rPr lang="en-US" sz="1000" kern="1200" dirty="0">
                <a:solidFill>
                  <a:schemeClr val="tx1"/>
                </a:solidFill>
                <a:effectLst/>
                <a:latin typeface="+mj-lt"/>
                <a:ea typeface="+mn-ea"/>
                <a:cs typeface="+mn-cs"/>
              </a:rPr>
              <a:t>How soon can you meet with a key group of institutional investors? </a:t>
            </a:r>
            <a:endParaRPr lang="en-US" sz="900" kern="1200" dirty="0">
              <a:solidFill>
                <a:schemeClr val="tx1"/>
              </a:solidFill>
              <a:effectLst/>
              <a:latin typeface="+mj-lt"/>
              <a:ea typeface="+mn-ea"/>
              <a:cs typeface="+mn-cs"/>
            </a:endParaRPr>
          </a:p>
          <a:p>
            <a:pPr lvl="0"/>
            <a:r>
              <a:rPr lang="en-US" sz="1000" kern="1200" dirty="0">
                <a:solidFill>
                  <a:schemeClr val="tx1"/>
                </a:solidFill>
                <a:effectLst/>
                <a:latin typeface="+mj-lt"/>
                <a:ea typeface="+mn-ea"/>
                <a:cs typeface="+mn-cs"/>
              </a:rPr>
              <a:t>As the leader of an enterprise, you won’t just resolve issues as they crop up. You’ll have to proactively address stakeholders’ concerns in ways that support your firm’s objectives. </a:t>
            </a:r>
            <a:endParaRPr lang="en-US" sz="900" kern="1200" dirty="0">
              <a:solidFill>
                <a:schemeClr val="tx1"/>
              </a:solidFill>
              <a:effectLst/>
              <a:latin typeface="+mj-lt"/>
              <a:ea typeface="+mn-ea"/>
              <a:cs typeface="+mn-cs"/>
            </a:endParaRPr>
          </a:p>
          <a:p>
            <a:r>
              <a:rPr lang="en-US" sz="1000" kern="1200" dirty="0">
                <a:solidFill>
                  <a:schemeClr val="tx1"/>
                </a:solidFill>
                <a:effectLst/>
                <a:latin typeface="+mj-lt"/>
                <a:ea typeface="+mn-ea"/>
                <a:cs typeface="+mn-cs"/>
              </a:rPr>
              <a:t>That requires sharp skills in negotiation, persuasion, conflict management, and alliance building. </a:t>
            </a:r>
            <a:endParaRPr lang="en-US" dirty="0"/>
          </a:p>
        </p:txBody>
      </p:sp>
      <p:sp>
        <p:nvSpPr>
          <p:cNvPr id="4" name="Header Placeholder 3"/>
          <p:cNvSpPr>
            <a:spLocks noGrp="1"/>
          </p:cNvSpPr>
          <p:nvPr>
            <p:ph type="hdr" sz="quarter" idx="10"/>
          </p:nvPr>
        </p:nvSpPr>
        <p:spPr/>
        <p:txBody>
          <a:bodyPr/>
          <a:lstStyle/>
          <a:p>
            <a:r>
              <a:rPr lang="en-US" dirty="0"/>
              <a:t>How Managers Become Leaders</a:t>
            </a:r>
          </a:p>
        </p:txBody>
      </p:sp>
      <p:sp>
        <p:nvSpPr>
          <p:cNvPr id="5" name="Date Placeholder 4"/>
          <p:cNvSpPr>
            <a:spLocks noGrp="1"/>
          </p:cNvSpPr>
          <p:nvPr>
            <p:ph type="dt" idx="11"/>
          </p:nvPr>
        </p:nvSpPr>
        <p:spPr/>
        <p:txBody>
          <a:bodyPr/>
          <a:lstStyle/>
          <a:p>
            <a:r>
              <a:rPr lang="en-US" dirty="0">
                <a:cs typeface="Arial"/>
              </a:rPr>
              <a:t>Based on the article by Michael D. Watkins</a:t>
            </a:r>
            <a:endParaRPr lang="en-US" dirty="0"/>
          </a:p>
        </p:txBody>
      </p:sp>
      <p:sp>
        <p:nvSpPr>
          <p:cNvPr id="6" name="Footer Placeholder 5"/>
          <p:cNvSpPr>
            <a:spLocks noGrp="1"/>
          </p:cNvSpPr>
          <p:nvPr>
            <p:ph type="ftr" sz="quarter" idx="12"/>
          </p:nvPr>
        </p:nvSpPr>
        <p:spPr/>
        <p:txBody>
          <a:bodyPr/>
          <a:lstStyle/>
          <a:p>
            <a:r>
              <a:rPr lang="en-US" sz="800"/>
              <a:t>Harvard Business Review</a:t>
            </a:r>
            <a:endParaRPr lang="en-US" sz="800" dirty="0"/>
          </a:p>
        </p:txBody>
      </p:sp>
      <p:sp>
        <p:nvSpPr>
          <p:cNvPr id="7" name="Slide Number Placeholder 6"/>
          <p:cNvSpPr>
            <a:spLocks noGrp="1"/>
          </p:cNvSpPr>
          <p:nvPr>
            <p:ph type="sldNum" sz="quarter" idx="13"/>
          </p:nvPr>
        </p:nvSpPr>
        <p:spPr/>
        <p:txBody>
          <a:bodyPr/>
          <a:lstStyle/>
          <a:p>
            <a:fld id="{F19303DE-3E45-4DD3-9505-92EF4803EF97}" type="slidenum">
              <a:rPr lang="en-US" sz="800" smtClean="0"/>
              <a:pPr/>
              <a:t>13</a:t>
            </a:fld>
            <a:endParaRPr lang="en-US" sz="800" dirty="0"/>
          </a:p>
        </p:txBody>
      </p:sp>
    </p:spTree>
    <p:extLst>
      <p:ext uri="{BB962C8B-B14F-4D97-AF65-F5344CB8AC3E}">
        <p14:creationId xmlns:p14="http://schemas.microsoft.com/office/powerpoint/2010/main" val="11211369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000" kern="1200" dirty="0">
                <a:solidFill>
                  <a:schemeClr val="tx1"/>
                </a:solidFill>
                <a:effectLst/>
                <a:latin typeface="+mj-lt"/>
                <a:ea typeface="+mn-ea"/>
                <a:cs typeface="+mn-cs"/>
              </a:rPr>
              <a:t>Finally, becoming an enterprise leader means moving out of the wings and taking center stage.</a:t>
            </a:r>
          </a:p>
          <a:p>
            <a:pPr lvl="0"/>
            <a:r>
              <a:rPr lang="en-US" sz="1000" kern="1200" dirty="0">
                <a:solidFill>
                  <a:schemeClr val="tx1"/>
                </a:solidFill>
                <a:effectLst/>
                <a:latin typeface="+mj-lt"/>
                <a:ea typeface="+mn-ea"/>
                <a:cs typeface="+mn-cs"/>
              </a:rPr>
              <a:t>You might find the constant scrutiny unnerving or be surprised by how much stock people put in what you say and do. </a:t>
            </a:r>
          </a:p>
          <a:p>
            <a:pPr lvl="0"/>
            <a:r>
              <a:rPr lang="en-US" sz="1000" kern="1200" dirty="0">
                <a:solidFill>
                  <a:schemeClr val="tx1"/>
                </a:solidFill>
                <a:effectLst/>
                <a:latin typeface="+mj-lt"/>
                <a:ea typeface="+mn-ea"/>
                <a:cs typeface="+mn-cs"/>
              </a:rPr>
              <a:t>If you make an offhand suggestion about a new way to package a product, for instance, a full feasibility report might very well land on your desk in a matter of weeks.</a:t>
            </a:r>
          </a:p>
          <a:p>
            <a:pPr lvl="0"/>
            <a:r>
              <a:rPr lang="en-US" sz="1000" i="1" kern="1200" dirty="0">
                <a:solidFill>
                  <a:schemeClr val="tx1"/>
                </a:solidFill>
                <a:effectLst/>
                <a:latin typeface="+mj-lt"/>
                <a:ea typeface="+mn-ea"/>
                <a:cs typeface="+mn-cs"/>
              </a:rPr>
              <a:t>All</a:t>
            </a:r>
            <a:r>
              <a:rPr lang="en-US" sz="1000" kern="1200" dirty="0">
                <a:solidFill>
                  <a:schemeClr val="tx1"/>
                </a:solidFill>
                <a:effectLst/>
                <a:latin typeface="+mj-lt"/>
                <a:ea typeface="+mn-ea"/>
                <a:cs typeface="+mn-cs"/>
              </a:rPr>
              <a:t> managers are role models to some degree. But at the enterprise level, </a:t>
            </a:r>
            <a:r>
              <a:rPr lang="en-US" sz="1000" b="1" kern="1200" dirty="0">
                <a:solidFill>
                  <a:schemeClr val="tx1"/>
                </a:solidFill>
                <a:effectLst/>
                <a:latin typeface="+mj-lt"/>
                <a:ea typeface="+mn-ea"/>
                <a:cs typeface="+mn-cs"/>
              </a:rPr>
              <a:t>everyone looks to you for vision, inspiration, and cues</a:t>
            </a:r>
            <a:r>
              <a:rPr lang="en-US" sz="1000" kern="1200" dirty="0">
                <a:solidFill>
                  <a:schemeClr val="tx1"/>
                </a:solidFill>
                <a:effectLst/>
                <a:latin typeface="+mj-lt"/>
                <a:ea typeface="+mn-ea"/>
                <a:cs typeface="+mn-cs"/>
              </a:rPr>
              <a:t> about the “right” behaviors and attitudes. </a:t>
            </a:r>
          </a:p>
          <a:p>
            <a:pPr lvl="0"/>
            <a:r>
              <a:rPr lang="en-US" sz="1000" kern="1200" dirty="0">
                <a:solidFill>
                  <a:schemeClr val="tx1"/>
                </a:solidFill>
                <a:effectLst/>
                <a:latin typeface="+mj-lt"/>
                <a:ea typeface="+mn-ea"/>
                <a:cs typeface="+mn-cs"/>
              </a:rPr>
              <a:t>So it’s critical to cultivate self-awareness and empathy with other people’s viewpoints.</a:t>
            </a:r>
          </a:p>
        </p:txBody>
      </p:sp>
      <p:sp>
        <p:nvSpPr>
          <p:cNvPr id="4" name="Header Placeholder 3"/>
          <p:cNvSpPr>
            <a:spLocks noGrp="1"/>
          </p:cNvSpPr>
          <p:nvPr>
            <p:ph type="hdr" sz="quarter" idx="10"/>
          </p:nvPr>
        </p:nvSpPr>
        <p:spPr/>
        <p:txBody>
          <a:bodyPr/>
          <a:lstStyle/>
          <a:p>
            <a:r>
              <a:rPr lang="en-US" dirty="0"/>
              <a:t>How Managers Become Leaders</a:t>
            </a:r>
          </a:p>
        </p:txBody>
      </p:sp>
      <p:sp>
        <p:nvSpPr>
          <p:cNvPr id="5" name="Date Placeholder 4"/>
          <p:cNvSpPr>
            <a:spLocks noGrp="1"/>
          </p:cNvSpPr>
          <p:nvPr>
            <p:ph type="dt" idx="11"/>
          </p:nvPr>
        </p:nvSpPr>
        <p:spPr/>
        <p:txBody>
          <a:bodyPr/>
          <a:lstStyle/>
          <a:p>
            <a:r>
              <a:rPr lang="en-US" dirty="0">
                <a:cs typeface="Arial"/>
              </a:rPr>
              <a:t>Based on the article by Michael D. Watkins</a:t>
            </a:r>
            <a:endParaRPr lang="en-US" dirty="0"/>
          </a:p>
        </p:txBody>
      </p:sp>
      <p:sp>
        <p:nvSpPr>
          <p:cNvPr id="6" name="Footer Placeholder 5"/>
          <p:cNvSpPr>
            <a:spLocks noGrp="1"/>
          </p:cNvSpPr>
          <p:nvPr>
            <p:ph type="ftr" sz="quarter" idx="12"/>
          </p:nvPr>
        </p:nvSpPr>
        <p:spPr/>
        <p:txBody>
          <a:bodyPr/>
          <a:lstStyle/>
          <a:p>
            <a:r>
              <a:rPr lang="en-US" sz="800"/>
              <a:t>Harvard Business Review</a:t>
            </a:r>
            <a:endParaRPr lang="en-US" sz="800" dirty="0"/>
          </a:p>
        </p:txBody>
      </p:sp>
      <p:sp>
        <p:nvSpPr>
          <p:cNvPr id="7" name="Slide Number Placeholder 6"/>
          <p:cNvSpPr>
            <a:spLocks noGrp="1"/>
          </p:cNvSpPr>
          <p:nvPr>
            <p:ph type="sldNum" sz="quarter" idx="13"/>
          </p:nvPr>
        </p:nvSpPr>
        <p:spPr/>
        <p:txBody>
          <a:bodyPr/>
          <a:lstStyle/>
          <a:p>
            <a:fld id="{F19303DE-3E45-4DD3-9505-92EF4803EF97}" type="slidenum">
              <a:rPr lang="en-US" sz="800" smtClean="0"/>
              <a:pPr/>
              <a:t>14</a:t>
            </a:fld>
            <a:endParaRPr lang="en-US" sz="800" dirty="0"/>
          </a:p>
        </p:txBody>
      </p:sp>
    </p:spTree>
    <p:extLst>
      <p:ext uri="{BB962C8B-B14F-4D97-AF65-F5344CB8AC3E}">
        <p14:creationId xmlns:p14="http://schemas.microsoft.com/office/powerpoint/2010/main" val="112113693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000" kern="1200" dirty="0">
                <a:solidFill>
                  <a:schemeClr val="tx1"/>
                </a:solidFill>
                <a:effectLst/>
                <a:latin typeface="+mj-lt"/>
                <a:ea typeface="+mn-ea"/>
                <a:cs typeface="+mn-cs"/>
              </a:rPr>
              <a:t>Returning to our example, </a:t>
            </a:r>
            <a:r>
              <a:rPr lang="en-US" sz="1000" kern="1200" dirty="0" err="1">
                <a:solidFill>
                  <a:schemeClr val="tx1"/>
                </a:solidFill>
                <a:effectLst/>
                <a:latin typeface="+mj-lt"/>
                <a:ea typeface="+mn-ea"/>
                <a:cs typeface="+mn-cs"/>
              </a:rPr>
              <a:t>Harald</a:t>
            </a:r>
            <a:r>
              <a:rPr lang="en-US" sz="1000" kern="1200" dirty="0">
                <a:solidFill>
                  <a:schemeClr val="tx1"/>
                </a:solidFill>
                <a:effectLst/>
                <a:latin typeface="+mj-lt"/>
                <a:ea typeface="+mn-ea"/>
                <a:cs typeface="+mn-cs"/>
              </a:rPr>
              <a:t> was a strong communicator who was used to selling ideas along with products. </a:t>
            </a:r>
          </a:p>
          <a:p>
            <a:pPr lvl="0"/>
            <a:r>
              <a:rPr lang="en-US" sz="1000" kern="1200" dirty="0">
                <a:solidFill>
                  <a:schemeClr val="tx1"/>
                </a:solidFill>
                <a:effectLst/>
                <a:latin typeface="+mj-lt"/>
                <a:ea typeface="+mn-ea"/>
                <a:cs typeface="+mn-cs"/>
              </a:rPr>
              <a:t>In functional roles, he had maintained some degree of personal contact with most of his employees. </a:t>
            </a:r>
          </a:p>
          <a:p>
            <a:pPr lvl="0"/>
            <a:r>
              <a:rPr lang="en-US" sz="1000" kern="1200" dirty="0">
                <a:solidFill>
                  <a:schemeClr val="tx1"/>
                </a:solidFill>
                <a:effectLst/>
                <a:latin typeface="+mj-lt"/>
                <a:ea typeface="+mn-ea"/>
                <a:cs typeface="+mn-cs"/>
              </a:rPr>
              <a:t>But now that he was overseeing thousands of people around the globe, from all corporate functions, his old ways of communicating and motivating didn’t work.</a:t>
            </a:r>
          </a:p>
          <a:p>
            <a:pPr lvl="0"/>
            <a:r>
              <a:rPr lang="en-US" sz="1000" kern="1200" dirty="0">
                <a:solidFill>
                  <a:schemeClr val="tx1"/>
                </a:solidFill>
                <a:effectLst/>
                <a:latin typeface="+mj-lt"/>
                <a:ea typeface="+mn-ea"/>
                <a:cs typeface="+mn-cs"/>
              </a:rPr>
              <a:t>When the time came to share the annual strategy with the organization, for example, he realized that he couldn’t simply go out and sell it in person. </a:t>
            </a:r>
          </a:p>
          <a:p>
            <a:pPr lvl="0"/>
            <a:r>
              <a:rPr lang="en-US" sz="1000" kern="1200" dirty="0">
                <a:solidFill>
                  <a:schemeClr val="tx1"/>
                </a:solidFill>
                <a:effectLst/>
                <a:latin typeface="+mj-lt"/>
                <a:ea typeface="+mn-ea"/>
                <a:cs typeface="+mn-cs"/>
              </a:rPr>
              <a:t>He had to w</a:t>
            </a:r>
            <a:r>
              <a:rPr lang="en-US" sz="1000" b="1" kern="1200" dirty="0">
                <a:solidFill>
                  <a:schemeClr val="tx1"/>
                </a:solidFill>
                <a:effectLst/>
                <a:latin typeface="+mj-lt"/>
                <a:ea typeface="+mn-ea"/>
                <a:cs typeface="+mn-cs"/>
              </a:rPr>
              <a:t>ork through his direct reports</a:t>
            </a:r>
            <a:r>
              <a:rPr lang="en-US" sz="1000" kern="1200" dirty="0">
                <a:solidFill>
                  <a:schemeClr val="tx1"/>
                </a:solidFill>
                <a:effectLst/>
                <a:latin typeface="+mj-lt"/>
                <a:ea typeface="+mn-ea"/>
                <a:cs typeface="+mn-cs"/>
              </a:rPr>
              <a:t> and </a:t>
            </a:r>
            <a:r>
              <a:rPr lang="en-US" sz="1000" b="1" kern="1200" dirty="0">
                <a:solidFill>
                  <a:schemeClr val="tx1"/>
                </a:solidFill>
                <a:effectLst/>
                <a:latin typeface="+mj-lt"/>
                <a:ea typeface="+mn-ea"/>
                <a:cs typeface="+mn-cs"/>
              </a:rPr>
              <a:t>find other channels, such as video, for spreading the word</a:t>
            </a:r>
            <a:r>
              <a:rPr lang="en-US" sz="1000" kern="1200" dirty="0">
                <a:solidFill>
                  <a:schemeClr val="tx1"/>
                </a:solidFill>
                <a:effectLst/>
                <a:latin typeface="+mj-lt"/>
                <a:ea typeface="+mn-ea"/>
                <a:cs typeface="+mn-cs"/>
              </a:rPr>
              <a:t>. </a:t>
            </a:r>
          </a:p>
        </p:txBody>
      </p:sp>
      <p:sp>
        <p:nvSpPr>
          <p:cNvPr id="4" name="Header Placeholder 3"/>
          <p:cNvSpPr>
            <a:spLocks noGrp="1"/>
          </p:cNvSpPr>
          <p:nvPr>
            <p:ph type="hdr" sz="quarter" idx="10"/>
          </p:nvPr>
        </p:nvSpPr>
        <p:spPr/>
        <p:txBody>
          <a:bodyPr/>
          <a:lstStyle/>
          <a:p>
            <a:r>
              <a:rPr lang="en-US" dirty="0"/>
              <a:t>How Managers Become Leaders</a:t>
            </a:r>
          </a:p>
        </p:txBody>
      </p:sp>
      <p:sp>
        <p:nvSpPr>
          <p:cNvPr id="5" name="Date Placeholder 4"/>
          <p:cNvSpPr>
            <a:spLocks noGrp="1"/>
          </p:cNvSpPr>
          <p:nvPr>
            <p:ph type="dt" idx="11"/>
          </p:nvPr>
        </p:nvSpPr>
        <p:spPr/>
        <p:txBody>
          <a:bodyPr/>
          <a:lstStyle/>
          <a:p>
            <a:r>
              <a:rPr lang="en-US" dirty="0">
                <a:cs typeface="Arial"/>
              </a:rPr>
              <a:t>Based on the article by Michael D. Watkins</a:t>
            </a:r>
            <a:endParaRPr lang="en-US" dirty="0"/>
          </a:p>
        </p:txBody>
      </p:sp>
      <p:sp>
        <p:nvSpPr>
          <p:cNvPr id="6" name="Footer Placeholder 5"/>
          <p:cNvSpPr>
            <a:spLocks noGrp="1"/>
          </p:cNvSpPr>
          <p:nvPr>
            <p:ph type="ftr" sz="quarter" idx="12"/>
          </p:nvPr>
        </p:nvSpPr>
        <p:spPr/>
        <p:txBody>
          <a:bodyPr/>
          <a:lstStyle/>
          <a:p>
            <a:r>
              <a:rPr lang="en-US" sz="800"/>
              <a:t>Harvard Business Review</a:t>
            </a:r>
            <a:endParaRPr lang="en-US" sz="800" dirty="0"/>
          </a:p>
        </p:txBody>
      </p:sp>
      <p:sp>
        <p:nvSpPr>
          <p:cNvPr id="7" name="Slide Number Placeholder 6"/>
          <p:cNvSpPr>
            <a:spLocks noGrp="1"/>
          </p:cNvSpPr>
          <p:nvPr>
            <p:ph type="sldNum" sz="quarter" idx="13"/>
          </p:nvPr>
        </p:nvSpPr>
        <p:spPr/>
        <p:txBody>
          <a:bodyPr/>
          <a:lstStyle/>
          <a:p>
            <a:fld id="{F19303DE-3E45-4DD3-9505-92EF4803EF97}" type="slidenum">
              <a:rPr lang="en-US" sz="800" smtClean="0"/>
              <a:pPr/>
              <a:t>15</a:t>
            </a:fld>
            <a:endParaRPr lang="en-US" sz="800" dirty="0"/>
          </a:p>
        </p:txBody>
      </p:sp>
    </p:spTree>
    <p:extLst>
      <p:ext uri="{BB962C8B-B14F-4D97-AF65-F5344CB8AC3E}">
        <p14:creationId xmlns:p14="http://schemas.microsoft.com/office/powerpoint/2010/main" val="172333894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000" b="1" kern="1200" dirty="0">
                <a:solidFill>
                  <a:schemeClr val="tx1"/>
                </a:solidFill>
                <a:effectLst/>
                <a:latin typeface="+mj-lt"/>
                <a:ea typeface="+mn-ea"/>
                <a:cs typeface="+mn-cs"/>
              </a:rPr>
              <a:t>Now that we’ve looked at all the shifts, let’s take a look at </a:t>
            </a:r>
            <a:r>
              <a:rPr lang="en-US" sz="1000" b="1" i="1" kern="1200" dirty="0">
                <a:solidFill>
                  <a:schemeClr val="tx1"/>
                </a:solidFill>
                <a:effectLst/>
                <a:latin typeface="+mj-lt"/>
                <a:ea typeface="+mn-ea"/>
                <a:cs typeface="+mn-cs"/>
              </a:rPr>
              <a:t>strategies</a:t>
            </a:r>
            <a:r>
              <a:rPr lang="en-US" sz="1000" b="1" kern="1200" dirty="0">
                <a:solidFill>
                  <a:schemeClr val="tx1"/>
                </a:solidFill>
                <a:effectLst/>
                <a:latin typeface="+mj-lt"/>
                <a:ea typeface="+mn-ea"/>
                <a:cs typeface="+mn-cs"/>
              </a:rPr>
              <a:t> for preparing yourself to take on an enterprise leadership role.</a:t>
            </a:r>
          </a:p>
          <a:p>
            <a:pPr lvl="0"/>
            <a:r>
              <a:rPr lang="en-US" sz="1000" kern="1200" dirty="0">
                <a:solidFill>
                  <a:schemeClr val="tx1"/>
                </a:solidFill>
                <a:effectLst/>
                <a:latin typeface="+mj-lt"/>
                <a:ea typeface="+mn-ea"/>
                <a:cs typeface="+mn-cs"/>
              </a:rPr>
              <a:t>Your approach will depend largely on whether you’re an aspiring leader or a more-seasoned manager.</a:t>
            </a:r>
          </a:p>
        </p:txBody>
      </p:sp>
      <p:sp>
        <p:nvSpPr>
          <p:cNvPr id="4" name="Header Placeholder 3"/>
          <p:cNvSpPr>
            <a:spLocks noGrp="1"/>
          </p:cNvSpPr>
          <p:nvPr>
            <p:ph type="hdr" sz="quarter" idx="10"/>
          </p:nvPr>
        </p:nvSpPr>
        <p:spPr/>
        <p:txBody>
          <a:bodyPr/>
          <a:lstStyle/>
          <a:p>
            <a:r>
              <a:rPr lang="en-US" dirty="0"/>
              <a:t>How Managers Become Leaders</a:t>
            </a:r>
          </a:p>
        </p:txBody>
      </p:sp>
      <p:sp>
        <p:nvSpPr>
          <p:cNvPr id="5" name="Date Placeholder 4"/>
          <p:cNvSpPr>
            <a:spLocks noGrp="1"/>
          </p:cNvSpPr>
          <p:nvPr>
            <p:ph type="dt" idx="11"/>
          </p:nvPr>
        </p:nvSpPr>
        <p:spPr/>
        <p:txBody>
          <a:bodyPr/>
          <a:lstStyle/>
          <a:p>
            <a:r>
              <a:rPr lang="en-US" dirty="0">
                <a:cs typeface="Arial"/>
              </a:rPr>
              <a:t>Based on the article by Michael D. Watkins</a:t>
            </a:r>
            <a:endParaRPr lang="en-US" dirty="0"/>
          </a:p>
        </p:txBody>
      </p:sp>
      <p:sp>
        <p:nvSpPr>
          <p:cNvPr id="6" name="Footer Placeholder 5"/>
          <p:cNvSpPr>
            <a:spLocks noGrp="1"/>
          </p:cNvSpPr>
          <p:nvPr>
            <p:ph type="ftr" sz="quarter" idx="12"/>
          </p:nvPr>
        </p:nvSpPr>
        <p:spPr/>
        <p:txBody>
          <a:bodyPr/>
          <a:lstStyle/>
          <a:p>
            <a:r>
              <a:rPr lang="en-US" sz="800"/>
              <a:t>Harvard Business Review</a:t>
            </a:r>
            <a:endParaRPr lang="en-US" sz="800" dirty="0"/>
          </a:p>
        </p:txBody>
      </p:sp>
      <p:sp>
        <p:nvSpPr>
          <p:cNvPr id="7" name="Slide Number Placeholder 6"/>
          <p:cNvSpPr>
            <a:spLocks noGrp="1"/>
          </p:cNvSpPr>
          <p:nvPr>
            <p:ph type="sldNum" sz="quarter" idx="13"/>
          </p:nvPr>
        </p:nvSpPr>
        <p:spPr/>
        <p:txBody>
          <a:bodyPr/>
          <a:lstStyle/>
          <a:p>
            <a:fld id="{F19303DE-3E45-4DD3-9505-92EF4803EF97}" type="slidenum">
              <a:rPr lang="en-US" sz="800" smtClean="0"/>
              <a:pPr/>
              <a:t>16</a:t>
            </a:fld>
            <a:endParaRPr lang="en-US" sz="800" dirty="0"/>
          </a:p>
        </p:txBody>
      </p:sp>
    </p:spTree>
    <p:extLst>
      <p:ext uri="{BB962C8B-B14F-4D97-AF65-F5344CB8AC3E}">
        <p14:creationId xmlns:p14="http://schemas.microsoft.com/office/powerpoint/2010/main" val="248328053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000" b="0" kern="1200" dirty="0">
                <a:solidFill>
                  <a:schemeClr val="tx1"/>
                </a:solidFill>
                <a:effectLst/>
                <a:latin typeface="+mj-lt"/>
                <a:ea typeface="+mn-ea"/>
                <a:cs typeface="+mn-cs"/>
              </a:rPr>
              <a:t>Early on you should: </a:t>
            </a:r>
            <a:endParaRPr lang="en-US" sz="900" b="0" kern="1200" dirty="0">
              <a:solidFill>
                <a:schemeClr val="tx1"/>
              </a:solidFill>
              <a:effectLst/>
              <a:latin typeface="+mj-lt"/>
              <a:ea typeface="+mn-ea"/>
              <a:cs typeface="+mn-cs"/>
            </a:endParaRPr>
          </a:p>
          <a:p>
            <a:pPr lvl="1"/>
            <a:r>
              <a:rPr lang="en-US" sz="1000" b="0" kern="1200" dirty="0">
                <a:solidFill>
                  <a:schemeClr val="tx1"/>
                </a:solidFill>
                <a:effectLst/>
                <a:latin typeface="+mj-lt"/>
                <a:ea typeface="+mn-ea"/>
                <a:cs typeface="+mn-cs"/>
              </a:rPr>
              <a:t>volunteer to take the lead on cross-functional projects</a:t>
            </a:r>
            <a:endParaRPr lang="en-US" sz="900" b="0" kern="1200" dirty="0">
              <a:solidFill>
                <a:schemeClr val="tx1"/>
              </a:solidFill>
              <a:effectLst/>
              <a:latin typeface="+mj-lt"/>
              <a:ea typeface="+mn-ea"/>
              <a:cs typeface="+mn-cs"/>
            </a:endParaRPr>
          </a:p>
          <a:p>
            <a:pPr lvl="1"/>
            <a:r>
              <a:rPr lang="en-US" sz="1000" b="0" kern="1200" dirty="0">
                <a:solidFill>
                  <a:schemeClr val="tx1"/>
                </a:solidFill>
                <a:effectLst/>
                <a:latin typeface="+mj-lt"/>
                <a:ea typeface="+mn-ea"/>
                <a:cs typeface="+mn-cs"/>
              </a:rPr>
              <a:t>seek exposure to a broad range of business situations—for instance, starting up a business, leading a turnaround, and shutting down an initiative</a:t>
            </a:r>
            <a:endParaRPr lang="en-US" sz="900" b="0" kern="1200" dirty="0">
              <a:solidFill>
                <a:schemeClr val="tx1"/>
              </a:solidFill>
              <a:effectLst/>
              <a:latin typeface="+mj-lt"/>
              <a:ea typeface="+mn-ea"/>
              <a:cs typeface="+mn-cs"/>
            </a:endParaRPr>
          </a:p>
          <a:p>
            <a:pPr lvl="1"/>
            <a:r>
              <a:rPr lang="en-US" sz="1000" kern="1200" dirty="0">
                <a:solidFill>
                  <a:schemeClr val="tx1"/>
                </a:solidFill>
                <a:effectLst/>
                <a:latin typeface="+mj-lt"/>
                <a:ea typeface="+mn-ea"/>
                <a:cs typeface="+mn-cs"/>
              </a:rPr>
              <a:t>raise your hand for international assignments to develop a more global perspective</a:t>
            </a:r>
            <a:r>
              <a:rPr lang="en-US" dirty="0">
                <a:effectLst/>
              </a:rPr>
              <a:t> </a:t>
            </a:r>
            <a:endParaRPr lang="en-US" dirty="0"/>
          </a:p>
        </p:txBody>
      </p:sp>
      <p:sp>
        <p:nvSpPr>
          <p:cNvPr id="4" name="Header Placeholder 3"/>
          <p:cNvSpPr>
            <a:spLocks noGrp="1"/>
          </p:cNvSpPr>
          <p:nvPr>
            <p:ph type="hdr" sz="quarter" idx="10"/>
          </p:nvPr>
        </p:nvSpPr>
        <p:spPr/>
        <p:txBody>
          <a:bodyPr/>
          <a:lstStyle/>
          <a:p>
            <a:r>
              <a:rPr lang="en-US" dirty="0"/>
              <a:t>How Managers Become Leaders</a:t>
            </a:r>
          </a:p>
        </p:txBody>
      </p:sp>
      <p:sp>
        <p:nvSpPr>
          <p:cNvPr id="5" name="Date Placeholder 4"/>
          <p:cNvSpPr>
            <a:spLocks noGrp="1"/>
          </p:cNvSpPr>
          <p:nvPr>
            <p:ph type="dt" idx="11"/>
          </p:nvPr>
        </p:nvSpPr>
        <p:spPr/>
        <p:txBody>
          <a:bodyPr/>
          <a:lstStyle/>
          <a:p>
            <a:r>
              <a:rPr lang="en-US" dirty="0">
                <a:cs typeface="Arial"/>
              </a:rPr>
              <a:t>Based on the article by Michael D. Watkins</a:t>
            </a:r>
            <a:endParaRPr lang="en-US" dirty="0"/>
          </a:p>
        </p:txBody>
      </p:sp>
      <p:sp>
        <p:nvSpPr>
          <p:cNvPr id="6" name="Footer Placeholder 5"/>
          <p:cNvSpPr>
            <a:spLocks noGrp="1"/>
          </p:cNvSpPr>
          <p:nvPr>
            <p:ph type="ftr" sz="quarter" idx="12"/>
          </p:nvPr>
        </p:nvSpPr>
        <p:spPr/>
        <p:txBody>
          <a:bodyPr/>
          <a:lstStyle/>
          <a:p>
            <a:r>
              <a:rPr lang="en-US" sz="800"/>
              <a:t>Harvard Business Review</a:t>
            </a:r>
            <a:endParaRPr lang="en-US" sz="800" dirty="0"/>
          </a:p>
        </p:txBody>
      </p:sp>
      <p:sp>
        <p:nvSpPr>
          <p:cNvPr id="7" name="Slide Number Placeholder 6"/>
          <p:cNvSpPr>
            <a:spLocks noGrp="1"/>
          </p:cNvSpPr>
          <p:nvPr>
            <p:ph type="sldNum" sz="quarter" idx="13"/>
          </p:nvPr>
        </p:nvSpPr>
        <p:spPr/>
        <p:txBody>
          <a:bodyPr/>
          <a:lstStyle/>
          <a:p>
            <a:fld id="{F19303DE-3E45-4DD3-9505-92EF4803EF97}" type="slidenum">
              <a:rPr lang="en-US" sz="800" smtClean="0"/>
              <a:pPr/>
              <a:t>17</a:t>
            </a:fld>
            <a:endParaRPr lang="en-US" sz="800" dirty="0"/>
          </a:p>
        </p:txBody>
      </p:sp>
    </p:spTree>
    <p:extLst>
      <p:ext uri="{BB962C8B-B14F-4D97-AF65-F5344CB8AC3E}">
        <p14:creationId xmlns:p14="http://schemas.microsoft.com/office/powerpoint/2010/main" val="57366564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000" b="1" kern="1200" dirty="0">
                <a:solidFill>
                  <a:schemeClr val="tx1"/>
                </a:solidFill>
                <a:effectLst/>
                <a:latin typeface="+mj-lt"/>
                <a:ea typeface="+mn-ea"/>
                <a:cs typeface="+mn-cs"/>
              </a:rPr>
              <a:t>Once you’ve shown leadership promise, you’ll be a more attractive candidate for senior management positions.</a:t>
            </a:r>
          </a:p>
          <a:p>
            <a:pPr lvl="0"/>
            <a:r>
              <a:rPr lang="en-US" sz="1000" kern="1200" dirty="0">
                <a:solidFill>
                  <a:schemeClr val="tx1"/>
                </a:solidFill>
                <a:effectLst/>
                <a:latin typeface="+mj-lt"/>
                <a:ea typeface="+mn-ea"/>
                <a:cs typeface="+mn-cs"/>
              </a:rPr>
              <a:t>At this stage, it’s important to gain experience with external stakeholders, such as investors, the media, and key customers.</a:t>
            </a:r>
          </a:p>
          <a:p>
            <a:pPr lvl="0"/>
            <a:r>
              <a:rPr lang="en-US" sz="1000" kern="1200" dirty="0">
                <a:solidFill>
                  <a:schemeClr val="tx1"/>
                </a:solidFill>
                <a:effectLst/>
                <a:latin typeface="+mj-lt"/>
                <a:ea typeface="+mn-ea"/>
                <a:cs typeface="+mn-cs"/>
              </a:rPr>
              <a:t>You’ll also want to tap other leaders for mentoring as you face bigger and bigger challenges, such as integrating an acquisition or leading a reorg.</a:t>
            </a:r>
          </a:p>
          <a:p>
            <a:pPr lvl="0"/>
            <a:r>
              <a:rPr lang="en-US" sz="1000" b="1" kern="1200" dirty="0">
                <a:solidFill>
                  <a:schemeClr val="tx1"/>
                </a:solidFill>
                <a:effectLst/>
                <a:latin typeface="+mj-lt"/>
                <a:ea typeface="+mn-ea"/>
                <a:cs typeface="+mn-cs"/>
              </a:rPr>
              <a:t>Cultivate your external networks. </a:t>
            </a:r>
          </a:p>
          <a:p>
            <a:pPr lvl="0"/>
            <a:r>
              <a:rPr lang="en-US" sz="1000" b="1" kern="1200" dirty="0">
                <a:solidFill>
                  <a:schemeClr val="tx1"/>
                </a:solidFill>
                <a:effectLst/>
                <a:latin typeface="+mj-lt"/>
                <a:ea typeface="+mn-ea"/>
                <a:cs typeface="+mn-cs"/>
              </a:rPr>
              <a:t>And when you can, attend executive training programs on organizational design, improving business processes, and managing change. These are all essential capabilities.</a:t>
            </a:r>
          </a:p>
        </p:txBody>
      </p:sp>
      <p:sp>
        <p:nvSpPr>
          <p:cNvPr id="4" name="Header Placeholder 3"/>
          <p:cNvSpPr>
            <a:spLocks noGrp="1"/>
          </p:cNvSpPr>
          <p:nvPr>
            <p:ph type="hdr" sz="quarter" idx="10"/>
          </p:nvPr>
        </p:nvSpPr>
        <p:spPr/>
        <p:txBody>
          <a:bodyPr/>
          <a:lstStyle/>
          <a:p>
            <a:r>
              <a:rPr lang="en-US" dirty="0"/>
              <a:t>How Managers Become Leaders</a:t>
            </a:r>
          </a:p>
        </p:txBody>
      </p:sp>
      <p:sp>
        <p:nvSpPr>
          <p:cNvPr id="5" name="Date Placeholder 4"/>
          <p:cNvSpPr>
            <a:spLocks noGrp="1"/>
          </p:cNvSpPr>
          <p:nvPr>
            <p:ph type="dt" idx="11"/>
          </p:nvPr>
        </p:nvSpPr>
        <p:spPr/>
        <p:txBody>
          <a:bodyPr/>
          <a:lstStyle/>
          <a:p>
            <a:r>
              <a:rPr lang="en-US" dirty="0">
                <a:cs typeface="Arial"/>
              </a:rPr>
              <a:t>Based on the article by Michael D. Watkins</a:t>
            </a:r>
            <a:endParaRPr lang="en-US" dirty="0"/>
          </a:p>
        </p:txBody>
      </p:sp>
      <p:sp>
        <p:nvSpPr>
          <p:cNvPr id="6" name="Footer Placeholder 5"/>
          <p:cNvSpPr>
            <a:spLocks noGrp="1"/>
          </p:cNvSpPr>
          <p:nvPr>
            <p:ph type="ftr" sz="quarter" idx="12"/>
          </p:nvPr>
        </p:nvSpPr>
        <p:spPr/>
        <p:txBody>
          <a:bodyPr/>
          <a:lstStyle/>
          <a:p>
            <a:r>
              <a:rPr lang="en-US" sz="800"/>
              <a:t>Harvard Business Review</a:t>
            </a:r>
            <a:endParaRPr lang="en-US" sz="800" dirty="0"/>
          </a:p>
        </p:txBody>
      </p:sp>
      <p:sp>
        <p:nvSpPr>
          <p:cNvPr id="7" name="Slide Number Placeholder 6"/>
          <p:cNvSpPr>
            <a:spLocks noGrp="1"/>
          </p:cNvSpPr>
          <p:nvPr>
            <p:ph type="sldNum" sz="quarter" idx="13"/>
          </p:nvPr>
        </p:nvSpPr>
        <p:spPr/>
        <p:txBody>
          <a:bodyPr/>
          <a:lstStyle/>
          <a:p>
            <a:fld id="{F19303DE-3E45-4DD3-9505-92EF4803EF97}" type="slidenum">
              <a:rPr lang="en-US" sz="800" smtClean="0"/>
              <a:pPr/>
              <a:t>18</a:t>
            </a:fld>
            <a:endParaRPr lang="en-US" sz="800" dirty="0"/>
          </a:p>
        </p:txBody>
      </p:sp>
    </p:spTree>
    <p:extLst>
      <p:ext uri="{BB962C8B-B14F-4D97-AF65-F5344CB8AC3E}">
        <p14:creationId xmlns:p14="http://schemas.microsoft.com/office/powerpoint/2010/main" val="57366564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000" b="0" kern="1200" dirty="0">
                <a:solidFill>
                  <a:schemeClr val="tx1"/>
                </a:solidFill>
                <a:effectLst/>
                <a:latin typeface="+mj-lt"/>
                <a:ea typeface="+mn-ea"/>
                <a:cs typeface="+mn-cs"/>
              </a:rPr>
              <a:t>How can your company support you and set you up for success?</a:t>
            </a:r>
          </a:p>
          <a:p>
            <a:pPr lvl="0"/>
            <a:r>
              <a:rPr lang="en-US" sz="1000" b="0" kern="1200" dirty="0">
                <a:solidFill>
                  <a:schemeClr val="tx1"/>
                </a:solidFill>
                <a:effectLst/>
                <a:latin typeface="+mj-lt"/>
                <a:ea typeface="+mn-ea"/>
                <a:cs typeface="+mn-cs"/>
              </a:rPr>
              <a:t>When you’re ready to step up, ideally your company will place you in a unit that’s small, distinct, and thriving. </a:t>
            </a:r>
          </a:p>
          <a:p>
            <a:pPr lvl="0"/>
            <a:r>
              <a:rPr lang="en-US" sz="1000" b="0" kern="1200" dirty="0">
                <a:solidFill>
                  <a:schemeClr val="tx1"/>
                </a:solidFill>
                <a:effectLst/>
                <a:latin typeface="+mj-lt"/>
                <a:ea typeface="+mn-ea"/>
                <a:cs typeface="+mn-cs"/>
              </a:rPr>
              <a:t>That way you’ll be able to focus on taking your skills to the next level without a constant barrage of urgent problems demanding your attention.</a:t>
            </a:r>
          </a:p>
          <a:p>
            <a:r>
              <a:rPr lang="en-US" sz="1000" b="0" kern="1200" dirty="0">
                <a:solidFill>
                  <a:schemeClr val="tx1"/>
                </a:solidFill>
                <a:effectLst/>
                <a:latin typeface="+mj-lt"/>
                <a:ea typeface="+mn-ea"/>
                <a:cs typeface="+mn-cs"/>
              </a:rPr>
              <a:t>Your company should also make sure you have an experienced—and assertive—team you can learn from and rely on.</a:t>
            </a:r>
            <a:r>
              <a:rPr lang="en-US" b="0" dirty="0">
                <a:effectLst/>
              </a:rPr>
              <a:t> </a:t>
            </a:r>
            <a:endParaRPr lang="en-US" b="0" dirty="0"/>
          </a:p>
        </p:txBody>
      </p:sp>
      <p:sp>
        <p:nvSpPr>
          <p:cNvPr id="4" name="Header Placeholder 3"/>
          <p:cNvSpPr>
            <a:spLocks noGrp="1"/>
          </p:cNvSpPr>
          <p:nvPr>
            <p:ph type="hdr" sz="quarter" idx="10"/>
          </p:nvPr>
        </p:nvSpPr>
        <p:spPr/>
        <p:txBody>
          <a:bodyPr/>
          <a:lstStyle/>
          <a:p>
            <a:r>
              <a:rPr lang="en-US" dirty="0"/>
              <a:t>How Managers Become Leaders</a:t>
            </a:r>
          </a:p>
        </p:txBody>
      </p:sp>
      <p:sp>
        <p:nvSpPr>
          <p:cNvPr id="5" name="Date Placeholder 4"/>
          <p:cNvSpPr>
            <a:spLocks noGrp="1"/>
          </p:cNvSpPr>
          <p:nvPr>
            <p:ph type="dt" idx="11"/>
          </p:nvPr>
        </p:nvSpPr>
        <p:spPr/>
        <p:txBody>
          <a:bodyPr/>
          <a:lstStyle/>
          <a:p>
            <a:r>
              <a:rPr lang="en-US" dirty="0">
                <a:cs typeface="Arial"/>
              </a:rPr>
              <a:t>Based on the article by Michael D. Watkins</a:t>
            </a:r>
            <a:endParaRPr lang="en-US" dirty="0"/>
          </a:p>
        </p:txBody>
      </p:sp>
      <p:sp>
        <p:nvSpPr>
          <p:cNvPr id="6" name="Footer Placeholder 5"/>
          <p:cNvSpPr>
            <a:spLocks noGrp="1"/>
          </p:cNvSpPr>
          <p:nvPr>
            <p:ph type="ftr" sz="quarter" idx="12"/>
          </p:nvPr>
        </p:nvSpPr>
        <p:spPr/>
        <p:txBody>
          <a:bodyPr/>
          <a:lstStyle/>
          <a:p>
            <a:r>
              <a:rPr lang="en-US" sz="800"/>
              <a:t>Harvard Business Review</a:t>
            </a:r>
            <a:endParaRPr lang="en-US" sz="800" dirty="0"/>
          </a:p>
        </p:txBody>
      </p:sp>
      <p:sp>
        <p:nvSpPr>
          <p:cNvPr id="7" name="Slide Number Placeholder 6"/>
          <p:cNvSpPr>
            <a:spLocks noGrp="1"/>
          </p:cNvSpPr>
          <p:nvPr>
            <p:ph type="sldNum" sz="quarter" idx="13"/>
          </p:nvPr>
        </p:nvSpPr>
        <p:spPr/>
        <p:txBody>
          <a:bodyPr/>
          <a:lstStyle/>
          <a:p>
            <a:fld id="{F19303DE-3E45-4DD3-9505-92EF4803EF97}" type="slidenum">
              <a:rPr lang="en-US" sz="800" smtClean="0"/>
              <a:pPr/>
              <a:t>19</a:t>
            </a:fld>
            <a:endParaRPr lang="en-US" sz="800" dirty="0"/>
          </a:p>
        </p:txBody>
      </p:sp>
    </p:spTree>
    <p:extLst>
      <p:ext uri="{BB962C8B-B14F-4D97-AF65-F5344CB8AC3E}">
        <p14:creationId xmlns:p14="http://schemas.microsoft.com/office/powerpoint/2010/main" val="5736656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000" kern="1200" dirty="0">
                <a:solidFill>
                  <a:schemeClr val="tx1"/>
                </a:solidFill>
                <a:effectLst/>
                <a:latin typeface="+mj-lt"/>
                <a:ea typeface="+mn-ea"/>
                <a:cs typeface="+mn-cs"/>
              </a:rPr>
              <a:t>Today we’ll talk about one of the thorniest challenges leaders face: stepping into their first role running a whole enterprise.</a:t>
            </a:r>
          </a:p>
          <a:p>
            <a:pPr lvl="0"/>
            <a:r>
              <a:rPr lang="en-US" sz="1000" kern="1200" dirty="0">
                <a:solidFill>
                  <a:schemeClr val="tx1"/>
                </a:solidFill>
                <a:effectLst/>
                <a:latin typeface="+mj-lt"/>
                <a:ea typeface="+mn-ea"/>
                <a:cs typeface="+mn-cs"/>
              </a:rPr>
              <a:t>We’ll be drawing on research and insights from the 2012 HBR article “How Managers Become Leaders,” by Michael Watkins. He’s the author of the seminal leadership book </a:t>
            </a:r>
            <a:r>
              <a:rPr lang="en-US" sz="1000" i="1" kern="1200" dirty="0">
                <a:solidFill>
                  <a:schemeClr val="tx1"/>
                </a:solidFill>
                <a:effectLst/>
                <a:latin typeface="+mj-lt"/>
                <a:ea typeface="+mn-ea"/>
                <a:cs typeface="+mn-cs"/>
              </a:rPr>
              <a:t>The First 90 Days</a:t>
            </a:r>
            <a:r>
              <a:rPr lang="en-US" sz="1000" kern="1200" dirty="0">
                <a:solidFill>
                  <a:schemeClr val="tx1"/>
                </a:solidFill>
                <a:effectLst/>
                <a:latin typeface="+mj-lt"/>
                <a:ea typeface="+mn-ea"/>
                <a:cs typeface="+mn-cs"/>
              </a:rPr>
              <a:t>.</a:t>
            </a:r>
          </a:p>
          <a:p>
            <a:r>
              <a:rPr lang="en-US" sz="1000" kern="1200" dirty="0">
                <a:solidFill>
                  <a:schemeClr val="tx1"/>
                </a:solidFill>
                <a:effectLst/>
                <a:latin typeface="+mj-lt"/>
                <a:ea typeface="+mn-ea"/>
                <a:cs typeface="+mn-cs"/>
              </a:rPr>
              <a:t>After interviewing executives, leadership mentors, and HR professionals, Watkins identified seven key changes new leaders need to make.</a:t>
            </a:r>
            <a:r>
              <a:rPr lang="en-US" dirty="0">
                <a:effectLst/>
              </a:rPr>
              <a:t> </a:t>
            </a:r>
          </a:p>
          <a:p>
            <a:endParaRPr lang="en-US" dirty="0">
              <a:effectLst/>
            </a:endParaRPr>
          </a:p>
          <a:p>
            <a:pPr marL="0" marR="0" indent="0" algn="l" defTabSz="914400" rtl="0" eaLnBrk="1" fontAlgn="auto" latinLnBrk="0" hangingPunct="1">
              <a:lnSpc>
                <a:spcPct val="110000"/>
              </a:lnSpc>
              <a:spcBef>
                <a:spcPts val="300"/>
              </a:spcBef>
              <a:spcAft>
                <a:spcPts val="0"/>
              </a:spcAft>
              <a:buClrTx/>
              <a:buSzTx/>
              <a:buFontTx/>
              <a:buNone/>
              <a:tabLst/>
              <a:defRPr/>
            </a:pPr>
            <a:r>
              <a:rPr lang="en-US" sz="1000" i="1" kern="1200" dirty="0">
                <a:solidFill>
                  <a:schemeClr val="tx1"/>
                </a:solidFill>
                <a:effectLst/>
                <a:latin typeface="+mj-lt"/>
                <a:ea typeface="+mn-ea"/>
                <a:cs typeface="+mn-cs"/>
              </a:rPr>
              <a:t>The full article is available here</a:t>
            </a:r>
            <a:r>
              <a:rPr lang="en-US" sz="1000" kern="1200" dirty="0">
                <a:solidFill>
                  <a:schemeClr val="tx1"/>
                </a:solidFill>
                <a:effectLst/>
                <a:latin typeface="+mj-lt"/>
                <a:ea typeface="+mn-ea"/>
                <a:cs typeface="+mn-cs"/>
              </a:rPr>
              <a:t>: </a:t>
            </a:r>
            <a:r>
              <a:rPr lang="en-US" sz="1000" u="sng" kern="1200" dirty="0">
                <a:solidFill>
                  <a:schemeClr val="tx1"/>
                </a:solidFill>
                <a:effectLst/>
                <a:latin typeface="+mj-lt"/>
                <a:ea typeface="+mn-ea"/>
                <a:cs typeface="+mn-cs"/>
                <a:hlinkClick r:id="rId3"/>
              </a:rPr>
              <a:t>https://hbr.org/2012/06/how-managers-become-leaders</a:t>
            </a:r>
            <a:endParaRPr lang="en-US" sz="1000" u="sng" kern="1200" dirty="0">
              <a:solidFill>
                <a:schemeClr val="tx1"/>
              </a:solidFill>
              <a:effectLst/>
              <a:latin typeface="+mj-lt"/>
              <a:ea typeface="+mn-ea"/>
              <a:cs typeface="+mn-cs"/>
            </a:endParaRPr>
          </a:p>
          <a:p>
            <a:pPr marL="0" marR="0" indent="0" algn="l" defTabSz="914400" rtl="0" eaLnBrk="1" fontAlgn="auto" latinLnBrk="0" hangingPunct="1">
              <a:lnSpc>
                <a:spcPct val="110000"/>
              </a:lnSpc>
              <a:spcBef>
                <a:spcPts val="300"/>
              </a:spcBef>
              <a:spcAft>
                <a:spcPts val="0"/>
              </a:spcAft>
              <a:buClrTx/>
              <a:buSzTx/>
              <a:buFontTx/>
              <a:buNone/>
              <a:tabLst/>
              <a:defRPr/>
            </a:pPr>
            <a:endParaRPr lang="en-US" sz="1000" u="sng" kern="1200" dirty="0">
              <a:solidFill>
                <a:schemeClr val="tx1"/>
              </a:solidFill>
              <a:effectLst/>
              <a:latin typeface="+mj-lt"/>
              <a:ea typeface="+mn-ea"/>
              <a:cs typeface="+mn-cs"/>
            </a:endParaRPr>
          </a:p>
          <a:p>
            <a:pPr marL="0" marR="0" lvl="1" indent="0" algn="l" defTabSz="914400" rtl="0" eaLnBrk="1" fontAlgn="auto" latinLnBrk="0" hangingPunct="1">
              <a:lnSpc>
                <a:spcPct val="110000"/>
              </a:lnSpc>
              <a:spcBef>
                <a:spcPts val="300"/>
              </a:spcBef>
              <a:spcAft>
                <a:spcPts val="0"/>
              </a:spcAft>
              <a:buClrTx/>
              <a:buSzTx/>
              <a:buFontTx/>
              <a:buNone/>
              <a:tabLst/>
              <a:defRPr/>
            </a:pPr>
            <a:r>
              <a:rPr lang="en-US" i="1" dirty="0">
                <a:solidFill>
                  <a:srgbClr val="FF0000"/>
                </a:solidFill>
              </a:rPr>
              <a:t>Content links are live only in slideshow view.</a:t>
            </a:r>
            <a:endParaRPr lang="en-US" sz="1000" kern="1200" dirty="0">
              <a:solidFill>
                <a:schemeClr val="tx1"/>
              </a:solidFill>
              <a:effectLst/>
              <a:latin typeface="+mj-lt"/>
              <a:ea typeface="+mn-ea"/>
              <a:cs typeface="+mn-cs"/>
            </a:endParaRPr>
          </a:p>
          <a:p>
            <a:endParaRPr lang="en-US" dirty="0"/>
          </a:p>
        </p:txBody>
      </p:sp>
      <p:sp>
        <p:nvSpPr>
          <p:cNvPr id="4" name="Header Placeholder 3"/>
          <p:cNvSpPr>
            <a:spLocks noGrp="1"/>
          </p:cNvSpPr>
          <p:nvPr>
            <p:ph type="hdr" sz="quarter" idx="10"/>
          </p:nvPr>
        </p:nvSpPr>
        <p:spPr/>
        <p:txBody>
          <a:bodyPr/>
          <a:lstStyle/>
          <a:p>
            <a:r>
              <a:rPr lang="en-US" dirty="0"/>
              <a:t>How Managers Become Leaders</a:t>
            </a:r>
          </a:p>
        </p:txBody>
      </p:sp>
      <p:sp>
        <p:nvSpPr>
          <p:cNvPr id="5" name="Date Placeholder 4"/>
          <p:cNvSpPr>
            <a:spLocks noGrp="1"/>
          </p:cNvSpPr>
          <p:nvPr>
            <p:ph type="dt" idx="11"/>
          </p:nvPr>
        </p:nvSpPr>
        <p:spPr/>
        <p:txBody>
          <a:bodyPr/>
          <a:lstStyle/>
          <a:p>
            <a:r>
              <a:rPr lang="en-US" dirty="0">
                <a:cs typeface="Arial"/>
              </a:rPr>
              <a:t>Based on the article by Michael D. Watkins</a:t>
            </a:r>
            <a:endParaRPr lang="en-US" dirty="0"/>
          </a:p>
        </p:txBody>
      </p:sp>
      <p:sp>
        <p:nvSpPr>
          <p:cNvPr id="6" name="Footer Placeholder 5"/>
          <p:cNvSpPr>
            <a:spLocks noGrp="1"/>
          </p:cNvSpPr>
          <p:nvPr>
            <p:ph type="ftr" sz="quarter" idx="12"/>
          </p:nvPr>
        </p:nvSpPr>
        <p:spPr/>
        <p:txBody>
          <a:bodyPr/>
          <a:lstStyle/>
          <a:p>
            <a:r>
              <a:rPr lang="en-US" sz="800"/>
              <a:t>Harvard Business Review</a:t>
            </a:r>
            <a:endParaRPr lang="en-US" sz="800" dirty="0"/>
          </a:p>
        </p:txBody>
      </p:sp>
      <p:sp>
        <p:nvSpPr>
          <p:cNvPr id="7" name="Slide Number Placeholder 6"/>
          <p:cNvSpPr>
            <a:spLocks noGrp="1"/>
          </p:cNvSpPr>
          <p:nvPr>
            <p:ph type="sldNum" sz="quarter" idx="13"/>
          </p:nvPr>
        </p:nvSpPr>
        <p:spPr/>
        <p:txBody>
          <a:bodyPr/>
          <a:lstStyle/>
          <a:p>
            <a:fld id="{F19303DE-3E45-4DD3-9505-92EF4803EF97}" type="slidenum">
              <a:rPr lang="en-US" sz="800" smtClean="0"/>
              <a:pPr/>
              <a:t>2</a:t>
            </a:fld>
            <a:endParaRPr lang="en-US" sz="800" dirty="0"/>
          </a:p>
        </p:txBody>
      </p:sp>
    </p:spTree>
    <p:extLst>
      <p:ext uri="{BB962C8B-B14F-4D97-AF65-F5344CB8AC3E}">
        <p14:creationId xmlns:p14="http://schemas.microsoft.com/office/powerpoint/2010/main" val="105724742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000" kern="1200" dirty="0">
                <a:solidFill>
                  <a:schemeClr val="tx1"/>
                </a:solidFill>
                <a:effectLst/>
                <a:latin typeface="+mj-lt"/>
                <a:ea typeface="+mn-ea"/>
                <a:cs typeface="+mn-cs"/>
              </a:rPr>
              <a:t>The transformation from manager to leader is in large part about letting go of many of the skills and ways of thinking that got you where you are and embracing a new, more holistic mindset.</a:t>
            </a:r>
          </a:p>
          <a:p>
            <a:pPr lvl="0"/>
            <a:r>
              <a:rPr lang="en-US" sz="1000" kern="1200" dirty="0">
                <a:solidFill>
                  <a:schemeClr val="tx1"/>
                </a:solidFill>
                <a:effectLst/>
                <a:latin typeface="+mj-lt"/>
                <a:ea typeface="+mn-ea"/>
                <a:cs typeface="+mn-cs"/>
              </a:rPr>
              <a:t>And as </a:t>
            </a:r>
            <a:r>
              <a:rPr lang="en-US" sz="1000" kern="1200" dirty="0" err="1">
                <a:solidFill>
                  <a:schemeClr val="tx1"/>
                </a:solidFill>
                <a:effectLst/>
                <a:latin typeface="+mj-lt"/>
                <a:ea typeface="+mn-ea"/>
                <a:cs typeface="+mn-cs"/>
              </a:rPr>
              <a:t>Harald</a:t>
            </a:r>
            <a:r>
              <a:rPr lang="en-US" sz="1000" kern="1200" dirty="0">
                <a:solidFill>
                  <a:schemeClr val="tx1"/>
                </a:solidFill>
                <a:effectLst/>
                <a:latin typeface="+mj-lt"/>
                <a:ea typeface="+mn-ea"/>
                <a:cs typeface="+mn-cs"/>
              </a:rPr>
              <a:t> learned, having a seasoned team in place to guide you as you make the transition is essential.</a:t>
            </a:r>
          </a:p>
          <a:p>
            <a:pPr lvl="0"/>
            <a:r>
              <a:rPr lang="en-US" sz="1000" kern="1200" dirty="0">
                <a:solidFill>
                  <a:schemeClr val="tx1"/>
                </a:solidFill>
                <a:effectLst/>
                <a:latin typeface="+mj-lt"/>
                <a:ea typeface="+mn-ea"/>
                <a:cs typeface="+mn-cs"/>
              </a:rPr>
              <a:t>There’s no substitute for actually making decisions and learning from them. But by understanding the seven seismic shifts that we’ve discussed today, you </a:t>
            </a:r>
            <a:r>
              <a:rPr lang="en-US" sz="1000" i="1" kern="1200" dirty="0">
                <a:solidFill>
                  <a:schemeClr val="tx1"/>
                </a:solidFill>
                <a:effectLst/>
                <a:latin typeface="+mj-lt"/>
                <a:ea typeface="+mn-ea"/>
                <a:cs typeface="+mn-cs"/>
              </a:rPr>
              <a:t>can</a:t>
            </a:r>
            <a:r>
              <a:rPr lang="en-US" sz="1000" kern="1200" dirty="0">
                <a:solidFill>
                  <a:schemeClr val="tx1"/>
                </a:solidFill>
                <a:effectLst/>
                <a:latin typeface="+mj-lt"/>
                <a:ea typeface="+mn-ea"/>
                <a:cs typeface="+mn-cs"/>
              </a:rPr>
              <a:t> start preparing for a successful first enterprise leadership assignment.</a:t>
            </a:r>
          </a:p>
        </p:txBody>
      </p:sp>
      <p:sp>
        <p:nvSpPr>
          <p:cNvPr id="4" name="Header Placeholder 3"/>
          <p:cNvSpPr>
            <a:spLocks noGrp="1"/>
          </p:cNvSpPr>
          <p:nvPr>
            <p:ph type="hdr" sz="quarter" idx="10"/>
          </p:nvPr>
        </p:nvSpPr>
        <p:spPr/>
        <p:txBody>
          <a:bodyPr/>
          <a:lstStyle/>
          <a:p>
            <a:r>
              <a:rPr lang="en-US" dirty="0"/>
              <a:t>How Managers Become Leaders</a:t>
            </a:r>
          </a:p>
        </p:txBody>
      </p:sp>
      <p:sp>
        <p:nvSpPr>
          <p:cNvPr id="5" name="Date Placeholder 4"/>
          <p:cNvSpPr>
            <a:spLocks noGrp="1"/>
          </p:cNvSpPr>
          <p:nvPr>
            <p:ph type="dt" idx="11"/>
          </p:nvPr>
        </p:nvSpPr>
        <p:spPr/>
        <p:txBody>
          <a:bodyPr/>
          <a:lstStyle/>
          <a:p>
            <a:r>
              <a:rPr lang="en-US" dirty="0">
                <a:cs typeface="Arial"/>
              </a:rPr>
              <a:t>Based on the article by Michael D. Watkins</a:t>
            </a:r>
            <a:endParaRPr lang="en-US" dirty="0"/>
          </a:p>
        </p:txBody>
      </p:sp>
      <p:sp>
        <p:nvSpPr>
          <p:cNvPr id="6" name="Footer Placeholder 5"/>
          <p:cNvSpPr>
            <a:spLocks noGrp="1"/>
          </p:cNvSpPr>
          <p:nvPr>
            <p:ph type="ftr" sz="quarter" idx="12"/>
          </p:nvPr>
        </p:nvSpPr>
        <p:spPr/>
        <p:txBody>
          <a:bodyPr/>
          <a:lstStyle/>
          <a:p>
            <a:r>
              <a:rPr lang="en-US" sz="800"/>
              <a:t>Harvard Business Review</a:t>
            </a:r>
            <a:endParaRPr lang="en-US" sz="800" dirty="0"/>
          </a:p>
        </p:txBody>
      </p:sp>
      <p:sp>
        <p:nvSpPr>
          <p:cNvPr id="7" name="Slide Number Placeholder 6"/>
          <p:cNvSpPr>
            <a:spLocks noGrp="1"/>
          </p:cNvSpPr>
          <p:nvPr>
            <p:ph type="sldNum" sz="quarter" idx="13"/>
          </p:nvPr>
        </p:nvSpPr>
        <p:spPr/>
        <p:txBody>
          <a:bodyPr/>
          <a:lstStyle/>
          <a:p>
            <a:fld id="{F19303DE-3E45-4DD3-9505-92EF4803EF97}" type="slidenum">
              <a:rPr lang="en-US" sz="800" smtClean="0"/>
              <a:pPr/>
              <a:t>20</a:t>
            </a:fld>
            <a:endParaRPr lang="en-US" sz="800" dirty="0"/>
          </a:p>
        </p:txBody>
      </p:sp>
    </p:spTree>
    <p:extLst>
      <p:ext uri="{BB962C8B-B14F-4D97-AF65-F5344CB8AC3E}">
        <p14:creationId xmlns:p14="http://schemas.microsoft.com/office/powerpoint/2010/main" val="248328053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14400" rtl="0" eaLnBrk="1" fontAlgn="auto" latinLnBrk="0" hangingPunct="1">
              <a:lnSpc>
                <a:spcPct val="110000"/>
              </a:lnSpc>
              <a:spcBef>
                <a:spcPts val="300"/>
              </a:spcBef>
              <a:spcAft>
                <a:spcPts val="0"/>
              </a:spcAft>
              <a:buClrTx/>
              <a:buSzTx/>
              <a:buFontTx/>
              <a:buNone/>
              <a:tabLst/>
              <a:defRPr/>
            </a:pPr>
            <a:r>
              <a:rPr lang="en-US" i="1">
                <a:solidFill>
                  <a:srgbClr val="FF0000"/>
                </a:solidFill>
              </a:rPr>
              <a:t>Content links are live only in slideshow view.</a:t>
            </a:r>
            <a:endParaRPr lang="en-US" sz="1000" kern="1200">
              <a:solidFill>
                <a:schemeClr val="tx1"/>
              </a:solidFill>
              <a:effectLst/>
              <a:latin typeface="+mj-lt"/>
              <a:ea typeface="+mn-ea"/>
              <a:cs typeface="+mn-cs"/>
            </a:endParaRPr>
          </a:p>
        </p:txBody>
      </p:sp>
      <p:sp>
        <p:nvSpPr>
          <p:cNvPr id="4" name="Header Placeholder 3"/>
          <p:cNvSpPr>
            <a:spLocks noGrp="1"/>
          </p:cNvSpPr>
          <p:nvPr>
            <p:ph type="hdr" sz="quarter" idx="10"/>
          </p:nvPr>
        </p:nvSpPr>
        <p:spPr/>
        <p:txBody>
          <a:bodyPr/>
          <a:lstStyle/>
          <a:p>
            <a:r>
              <a:rPr lang="en-US" dirty="0"/>
              <a:t>How Managers Become Leaders</a:t>
            </a:r>
          </a:p>
        </p:txBody>
      </p:sp>
      <p:sp>
        <p:nvSpPr>
          <p:cNvPr id="5" name="Date Placeholder 4"/>
          <p:cNvSpPr>
            <a:spLocks noGrp="1"/>
          </p:cNvSpPr>
          <p:nvPr>
            <p:ph type="dt" idx="11"/>
          </p:nvPr>
        </p:nvSpPr>
        <p:spPr/>
        <p:txBody>
          <a:bodyPr/>
          <a:lstStyle/>
          <a:p>
            <a:r>
              <a:rPr lang="en-US" dirty="0">
                <a:cs typeface="Arial"/>
              </a:rPr>
              <a:t>Based on the article by Michael D. Watkins</a:t>
            </a:r>
            <a:endParaRPr lang="en-US" dirty="0"/>
          </a:p>
        </p:txBody>
      </p:sp>
      <p:sp>
        <p:nvSpPr>
          <p:cNvPr id="6" name="Footer Placeholder 5"/>
          <p:cNvSpPr>
            <a:spLocks noGrp="1"/>
          </p:cNvSpPr>
          <p:nvPr>
            <p:ph type="ftr" sz="quarter" idx="12"/>
          </p:nvPr>
        </p:nvSpPr>
        <p:spPr/>
        <p:txBody>
          <a:bodyPr/>
          <a:lstStyle/>
          <a:p>
            <a:r>
              <a:rPr lang="en-US" sz="800"/>
              <a:t>Harvard Business Review</a:t>
            </a:r>
            <a:endParaRPr lang="en-US" sz="800" dirty="0"/>
          </a:p>
        </p:txBody>
      </p:sp>
      <p:sp>
        <p:nvSpPr>
          <p:cNvPr id="7" name="Slide Number Placeholder 6"/>
          <p:cNvSpPr>
            <a:spLocks noGrp="1"/>
          </p:cNvSpPr>
          <p:nvPr>
            <p:ph type="sldNum" sz="quarter" idx="13"/>
          </p:nvPr>
        </p:nvSpPr>
        <p:spPr/>
        <p:txBody>
          <a:bodyPr/>
          <a:lstStyle/>
          <a:p>
            <a:fld id="{F19303DE-3E45-4DD3-9505-92EF4803EF97}" type="slidenum">
              <a:rPr lang="en-US" sz="800" smtClean="0"/>
              <a:pPr/>
              <a:t>21</a:t>
            </a:fld>
            <a:endParaRPr lang="en-US" sz="800" dirty="0"/>
          </a:p>
        </p:txBody>
      </p:sp>
    </p:spTree>
    <p:extLst>
      <p:ext uri="{BB962C8B-B14F-4D97-AF65-F5344CB8AC3E}">
        <p14:creationId xmlns:p14="http://schemas.microsoft.com/office/powerpoint/2010/main" val="37971216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000" kern="1200" dirty="0">
                <a:solidFill>
                  <a:schemeClr val="tx1"/>
                </a:solidFill>
                <a:effectLst/>
                <a:latin typeface="+mj-lt"/>
                <a:ea typeface="+mn-ea"/>
                <a:cs typeface="+mn-cs"/>
              </a:rPr>
              <a:t>Few career transitions are more difficult than leading an enterprise for the first time. </a:t>
            </a:r>
          </a:p>
          <a:p>
            <a:pPr lvl="0"/>
            <a:r>
              <a:rPr lang="en-US" sz="1000" kern="1200" dirty="0">
                <a:solidFill>
                  <a:schemeClr val="tx1"/>
                </a:solidFill>
                <a:effectLst/>
                <a:latin typeface="+mj-lt"/>
                <a:ea typeface="+mn-ea"/>
                <a:cs typeface="+mn-cs"/>
              </a:rPr>
              <a:t>It’s a </a:t>
            </a:r>
            <a:r>
              <a:rPr lang="en-US" sz="1000" b="1" kern="1200" dirty="0">
                <a:solidFill>
                  <a:schemeClr val="tx1"/>
                </a:solidFill>
                <a:effectLst/>
                <a:latin typeface="+mj-lt"/>
                <a:ea typeface="+mn-ea"/>
                <a:cs typeface="+mn-cs"/>
              </a:rPr>
              <a:t>much bigger job than leading a function</a:t>
            </a:r>
            <a:r>
              <a:rPr lang="en-US" sz="1000" kern="1200" dirty="0">
                <a:solidFill>
                  <a:schemeClr val="tx1"/>
                </a:solidFill>
                <a:effectLst/>
                <a:latin typeface="+mj-lt"/>
                <a:ea typeface="+mn-ea"/>
                <a:cs typeface="+mn-cs"/>
              </a:rPr>
              <a:t>—and a lot more complex. </a:t>
            </a:r>
          </a:p>
          <a:p>
            <a:pPr lvl="0"/>
            <a:r>
              <a:rPr lang="en-US" sz="1000" kern="1200" dirty="0">
                <a:solidFill>
                  <a:schemeClr val="tx1"/>
                </a:solidFill>
                <a:effectLst/>
                <a:latin typeface="+mj-lt"/>
                <a:ea typeface="+mn-ea"/>
                <a:cs typeface="+mn-cs"/>
              </a:rPr>
              <a:t>Understandably, executives tend to feel overwhelmed and uncertain when they make this big move. </a:t>
            </a:r>
          </a:p>
          <a:p>
            <a:r>
              <a:rPr lang="en-US" sz="1000" kern="1200" dirty="0">
                <a:solidFill>
                  <a:schemeClr val="tx1"/>
                </a:solidFill>
                <a:effectLst/>
                <a:latin typeface="+mj-lt"/>
                <a:ea typeface="+mn-ea"/>
                <a:cs typeface="+mn-cs"/>
              </a:rPr>
              <a:t>To succeed, they have to shift their focus and develop new skills and ways of thinking. </a:t>
            </a:r>
            <a:endParaRPr lang="en-US" dirty="0"/>
          </a:p>
          <a:p>
            <a:pPr marL="0" indent="0">
              <a:buNone/>
            </a:pPr>
            <a:endParaRPr lang="en-US" dirty="0"/>
          </a:p>
        </p:txBody>
      </p:sp>
      <p:sp>
        <p:nvSpPr>
          <p:cNvPr id="4" name="Header Placeholder 3"/>
          <p:cNvSpPr>
            <a:spLocks noGrp="1"/>
          </p:cNvSpPr>
          <p:nvPr>
            <p:ph type="hdr" sz="quarter" idx="10"/>
          </p:nvPr>
        </p:nvSpPr>
        <p:spPr/>
        <p:txBody>
          <a:bodyPr/>
          <a:lstStyle/>
          <a:p>
            <a:r>
              <a:rPr lang="en-US" dirty="0"/>
              <a:t>How Managers Become Leaders</a:t>
            </a:r>
          </a:p>
        </p:txBody>
      </p:sp>
      <p:sp>
        <p:nvSpPr>
          <p:cNvPr id="5" name="Date Placeholder 4"/>
          <p:cNvSpPr>
            <a:spLocks noGrp="1"/>
          </p:cNvSpPr>
          <p:nvPr>
            <p:ph type="dt" idx="11"/>
          </p:nvPr>
        </p:nvSpPr>
        <p:spPr/>
        <p:txBody>
          <a:bodyPr/>
          <a:lstStyle/>
          <a:p>
            <a:r>
              <a:rPr lang="en-US" dirty="0">
                <a:cs typeface="Arial"/>
              </a:rPr>
              <a:t>Based on the article by Michael D. Watkins</a:t>
            </a:r>
            <a:endParaRPr lang="en-US" dirty="0"/>
          </a:p>
        </p:txBody>
      </p:sp>
      <p:sp>
        <p:nvSpPr>
          <p:cNvPr id="6" name="Footer Placeholder 5"/>
          <p:cNvSpPr>
            <a:spLocks noGrp="1"/>
          </p:cNvSpPr>
          <p:nvPr>
            <p:ph type="ftr" sz="quarter" idx="12"/>
          </p:nvPr>
        </p:nvSpPr>
        <p:spPr/>
        <p:txBody>
          <a:bodyPr/>
          <a:lstStyle/>
          <a:p>
            <a:r>
              <a:rPr lang="en-US" sz="800"/>
              <a:t>Harvard Business Review</a:t>
            </a:r>
            <a:endParaRPr lang="en-US" sz="800" dirty="0"/>
          </a:p>
        </p:txBody>
      </p:sp>
      <p:sp>
        <p:nvSpPr>
          <p:cNvPr id="7" name="Slide Number Placeholder 6"/>
          <p:cNvSpPr>
            <a:spLocks noGrp="1"/>
          </p:cNvSpPr>
          <p:nvPr>
            <p:ph type="sldNum" sz="quarter" idx="13"/>
          </p:nvPr>
        </p:nvSpPr>
        <p:spPr/>
        <p:txBody>
          <a:bodyPr/>
          <a:lstStyle/>
          <a:p>
            <a:fld id="{F19303DE-3E45-4DD3-9505-92EF4803EF97}" type="slidenum">
              <a:rPr lang="en-US" sz="800" smtClean="0"/>
              <a:pPr/>
              <a:t>3</a:t>
            </a:fld>
            <a:endParaRPr lang="en-US" sz="800" dirty="0"/>
          </a:p>
        </p:txBody>
      </p:sp>
    </p:spTree>
    <p:extLst>
      <p:ext uri="{BB962C8B-B14F-4D97-AF65-F5344CB8AC3E}">
        <p14:creationId xmlns:p14="http://schemas.microsoft.com/office/powerpoint/2010/main" val="24832805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000" kern="1200" dirty="0">
                <a:solidFill>
                  <a:schemeClr val="tx1"/>
                </a:solidFill>
                <a:effectLst/>
                <a:latin typeface="+mj-lt"/>
                <a:ea typeface="+mn-ea"/>
                <a:cs typeface="+mn-cs"/>
              </a:rPr>
              <a:t>There are </a:t>
            </a:r>
            <a:r>
              <a:rPr lang="en-US" sz="1000" b="1" kern="1200" dirty="0">
                <a:solidFill>
                  <a:schemeClr val="tx1"/>
                </a:solidFill>
                <a:effectLst/>
                <a:latin typeface="+mj-lt"/>
                <a:ea typeface="+mn-ea"/>
                <a:cs typeface="+mn-cs"/>
              </a:rPr>
              <a:t>seven major transitions to navigate</a:t>
            </a:r>
            <a:r>
              <a:rPr lang="en-US" sz="1000" kern="1200" dirty="0">
                <a:solidFill>
                  <a:schemeClr val="tx1"/>
                </a:solidFill>
                <a:effectLst/>
                <a:latin typeface="+mj-lt"/>
                <a:ea typeface="+mn-ea"/>
                <a:cs typeface="+mn-cs"/>
              </a:rPr>
              <a:t>—Watkins calls them </a:t>
            </a:r>
            <a:r>
              <a:rPr lang="en-US" sz="1000" i="1" kern="1200" dirty="0">
                <a:solidFill>
                  <a:schemeClr val="tx1"/>
                </a:solidFill>
                <a:effectLst/>
                <a:latin typeface="+mj-lt"/>
                <a:ea typeface="+mn-ea"/>
                <a:cs typeface="+mn-cs"/>
              </a:rPr>
              <a:t>seismic shifts.</a:t>
            </a:r>
            <a:r>
              <a:rPr lang="en-US" sz="1000" kern="1200" dirty="0">
                <a:solidFill>
                  <a:schemeClr val="tx1"/>
                </a:solidFill>
                <a:effectLst/>
                <a:latin typeface="+mj-lt"/>
                <a:ea typeface="+mn-ea"/>
                <a:cs typeface="+mn-cs"/>
              </a:rPr>
              <a:t> </a:t>
            </a:r>
          </a:p>
          <a:p>
            <a:pPr lvl="0"/>
            <a:r>
              <a:rPr lang="en-US" sz="1000" kern="1200" dirty="0">
                <a:solidFill>
                  <a:schemeClr val="tx1"/>
                </a:solidFill>
                <a:effectLst/>
                <a:latin typeface="+mj-lt"/>
                <a:ea typeface="+mn-ea"/>
                <a:cs typeface="+mn-cs"/>
              </a:rPr>
              <a:t>A</a:t>
            </a:r>
            <a:r>
              <a:rPr lang="en-US" sz="1000" kern="1200" baseline="0" dirty="0">
                <a:solidFill>
                  <a:schemeClr val="tx1"/>
                </a:solidFill>
                <a:effectLst/>
                <a:latin typeface="+mj-lt"/>
                <a:ea typeface="+mn-ea"/>
                <a:cs typeface="+mn-cs"/>
              </a:rPr>
              <a:t> </a:t>
            </a:r>
            <a:r>
              <a:rPr lang="en-US" sz="1000" kern="1200" dirty="0">
                <a:solidFill>
                  <a:schemeClr val="tx1"/>
                </a:solidFill>
                <a:effectLst/>
                <a:latin typeface="+mj-lt"/>
                <a:ea typeface="+mn-ea"/>
                <a:cs typeface="+mn-cs"/>
              </a:rPr>
              <a:t>thorough understanding of each transition can prepare them for success.</a:t>
            </a:r>
            <a:r>
              <a:rPr lang="en-US" dirty="0">
                <a:effectLst/>
              </a:rPr>
              <a:t> </a:t>
            </a:r>
            <a:endParaRPr lang="en-US" dirty="0"/>
          </a:p>
        </p:txBody>
      </p:sp>
      <p:sp>
        <p:nvSpPr>
          <p:cNvPr id="4" name="Header Placeholder 3"/>
          <p:cNvSpPr>
            <a:spLocks noGrp="1"/>
          </p:cNvSpPr>
          <p:nvPr>
            <p:ph type="hdr" sz="quarter" idx="10"/>
          </p:nvPr>
        </p:nvSpPr>
        <p:spPr/>
        <p:txBody>
          <a:bodyPr/>
          <a:lstStyle/>
          <a:p>
            <a:r>
              <a:rPr lang="en-US" dirty="0"/>
              <a:t>How Managers Become Leaders</a:t>
            </a:r>
          </a:p>
        </p:txBody>
      </p:sp>
      <p:sp>
        <p:nvSpPr>
          <p:cNvPr id="5" name="Date Placeholder 4"/>
          <p:cNvSpPr>
            <a:spLocks noGrp="1"/>
          </p:cNvSpPr>
          <p:nvPr>
            <p:ph type="dt" idx="11"/>
          </p:nvPr>
        </p:nvSpPr>
        <p:spPr/>
        <p:txBody>
          <a:bodyPr/>
          <a:lstStyle/>
          <a:p>
            <a:r>
              <a:rPr lang="en-US" dirty="0">
                <a:cs typeface="Arial"/>
              </a:rPr>
              <a:t>Based on the article by Michael D. Watkins</a:t>
            </a:r>
            <a:endParaRPr lang="en-US" dirty="0"/>
          </a:p>
        </p:txBody>
      </p:sp>
      <p:sp>
        <p:nvSpPr>
          <p:cNvPr id="6" name="Footer Placeholder 5"/>
          <p:cNvSpPr>
            <a:spLocks noGrp="1"/>
          </p:cNvSpPr>
          <p:nvPr>
            <p:ph type="ftr" sz="quarter" idx="12"/>
          </p:nvPr>
        </p:nvSpPr>
        <p:spPr/>
        <p:txBody>
          <a:bodyPr/>
          <a:lstStyle/>
          <a:p>
            <a:r>
              <a:rPr lang="en-US" sz="800"/>
              <a:t>Harvard Business Review</a:t>
            </a:r>
            <a:endParaRPr lang="en-US" sz="800" dirty="0"/>
          </a:p>
        </p:txBody>
      </p:sp>
      <p:sp>
        <p:nvSpPr>
          <p:cNvPr id="7" name="Slide Number Placeholder 6"/>
          <p:cNvSpPr>
            <a:spLocks noGrp="1"/>
          </p:cNvSpPr>
          <p:nvPr>
            <p:ph type="sldNum" sz="quarter" idx="13"/>
          </p:nvPr>
        </p:nvSpPr>
        <p:spPr/>
        <p:txBody>
          <a:bodyPr/>
          <a:lstStyle/>
          <a:p>
            <a:fld id="{F19303DE-3E45-4DD3-9505-92EF4803EF97}" type="slidenum">
              <a:rPr lang="en-US" sz="800" smtClean="0"/>
              <a:pPr/>
              <a:t>4</a:t>
            </a:fld>
            <a:endParaRPr lang="en-US" sz="800" dirty="0"/>
          </a:p>
        </p:txBody>
      </p:sp>
    </p:spTree>
    <p:extLst>
      <p:ext uri="{BB962C8B-B14F-4D97-AF65-F5344CB8AC3E}">
        <p14:creationId xmlns:p14="http://schemas.microsoft.com/office/powerpoint/2010/main" val="24832805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000" kern="1200" dirty="0">
                <a:solidFill>
                  <a:schemeClr val="tx1"/>
                </a:solidFill>
                <a:effectLst/>
                <a:latin typeface="+mj-lt"/>
                <a:ea typeface="+mn-ea"/>
                <a:cs typeface="+mn-cs"/>
              </a:rPr>
              <a:t>First let’s talk about one of the most common traps—over-managing the function you know well and undermanaging the others. </a:t>
            </a:r>
          </a:p>
          <a:p>
            <a:pPr lvl="0"/>
            <a:r>
              <a:rPr lang="en-US" sz="1000" kern="1200" dirty="0">
                <a:solidFill>
                  <a:schemeClr val="tx1"/>
                </a:solidFill>
                <a:effectLst/>
                <a:latin typeface="+mj-lt"/>
                <a:ea typeface="+mn-ea"/>
                <a:cs typeface="+mn-cs"/>
              </a:rPr>
              <a:t>Shifting from specialist to generalist means </a:t>
            </a:r>
            <a:r>
              <a:rPr lang="en-US" sz="1000" b="1" kern="1200" dirty="0">
                <a:solidFill>
                  <a:schemeClr val="tx1"/>
                </a:solidFill>
                <a:effectLst/>
                <a:latin typeface="+mj-lt"/>
                <a:ea typeface="+mn-ea"/>
                <a:cs typeface="+mn-cs"/>
              </a:rPr>
              <a:t>resisting the urge to stay in your comfort zone</a:t>
            </a:r>
            <a:r>
              <a:rPr lang="en-US" sz="1000" kern="1200" dirty="0">
                <a:solidFill>
                  <a:schemeClr val="tx1"/>
                </a:solidFill>
                <a:effectLst/>
                <a:latin typeface="+mj-lt"/>
                <a:ea typeface="+mn-ea"/>
                <a:cs typeface="+mn-cs"/>
              </a:rPr>
              <a:t>.</a:t>
            </a:r>
          </a:p>
          <a:p>
            <a:pPr lvl="0"/>
            <a:r>
              <a:rPr lang="en-US" sz="1000" kern="1200" dirty="0">
                <a:solidFill>
                  <a:schemeClr val="tx1"/>
                </a:solidFill>
                <a:effectLst/>
                <a:latin typeface="+mj-lt"/>
                <a:ea typeface="+mn-ea"/>
                <a:cs typeface="+mn-cs"/>
              </a:rPr>
              <a:t>You’ll need to understand the distinct subcultures, mental models, and languages of </a:t>
            </a:r>
            <a:r>
              <a:rPr lang="en-US" sz="1000" i="1" kern="1200" dirty="0">
                <a:solidFill>
                  <a:schemeClr val="tx1"/>
                </a:solidFill>
                <a:effectLst/>
                <a:latin typeface="+mj-lt"/>
                <a:ea typeface="+mn-ea"/>
                <a:cs typeface="+mn-cs"/>
              </a:rPr>
              <a:t>all</a:t>
            </a:r>
            <a:r>
              <a:rPr lang="en-US" sz="1000" kern="1200" dirty="0">
                <a:solidFill>
                  <a:schemeClr val="tx1"/>
                </a:solidFill>
                <a:effectLst/>
                <a:latin typeface="+mj-lt"/>
                <a:ea typeface="+mn-ea"/>
                <a:cs typeface="+mn-cs"/>
              </a:rPr>
              <a:t> the company functions and become familiar with the various tools they use to solve business problems: discounted cash flow, customer segmentation, stage gates, and so on.</a:t>
            </a:r>
          </a:p>
          <a:p>
            <a:r>
              <a:rPr lang="en-US" sz="1000" kern="1200" dirty="0">
                <a:solidFill>
                  <a:schemeClr val="tx1"/>
                </a:solidFill>
                <a:effectLst/>
                <a:latin typeface="+mj-lt"/>
                <a:ea typeface="+mn-ea"/>
                <a:cs typeface="+mn-cs"/>
              </a:rPr>
              <a:t>And in areas where you </a:t>
            </a:r>
            <a:r>
              <a:rPr lang="en-US" sz="1000" i="1" kern="1200" dirty="0">
                <a:solidFill>
                  <a:schemeClr val="tx1"/>
                </a:solidFill>
                <a:effectLst/>
                <a:latin typeface="+mj-lt"/>
                <a:ea typeface="+mn-ea"/>
                <a:cs typeface="+mn-cs"/>
              </a:rPr>
              <a:t>don’t</a:t>
            </a:r>
            <a:r>
              <a:rPr lang="en-US" sz="1000" kern="1200" dirty="0">
                <a:solidFill>
                  <a:schemeClr val="tx1"/>
                </a:solidFill>
                <a:effectLst/>
                <a:latin typeface="+mj-lt"/>
                <a:ea typeface="+mn-ea"/>
                <a:cs typeface="+mn-cs"/>
              </a:rPr>
              <a:t> have expertise, you’ll need to learn what questions to ask and what metrics to use to evaluate the people you’ll rely on.</a:t>
            </a:r>
            <a:r>
              <a:rPr lang="en-US" dirty="0">
                <a:effectLst/>
              </a:rPr>
              <a:t> </a:t>
            </a:r>
            <a:endParaRPr lang="en-US" dirty="0"/>
          </a:p>
        </p:txBody>
      </p:sp>
      <p:sp>
        <p:nvSpPr>
          <p:cNvPr id="4" name="Header Placeholder 3"/>
          <p:cNvSpPr>
            <a:spLocks noGrp="1"/>
          </p:cNvSpPr>
          <p:nvPr>
            <p:ph type="hdr" sz="quarter" idx="10"/>
          </p:nvPr>
        </p:nvSpPr>
        <p:spPr/>
        <p:txBody>
          <a:bodyPr/>
          <a:lstStyle/>
          <a:p>
            <a:r>
              <a:rPr lang="en-US" dirty="0"/>
              <a:t>How Managers Become Leaders</a:t>
            </a:r>
          </a:p>
        </p:txBody>
      </p:sp>
      <p:sp>
        <p:nvSpPr>
          <p:cNvPr id="5" name="Date Placeholder 4"/>
          <p:cNvSpPr>
            <a:spLocks noGrp="1"/>
          </p:cNvSpPr>
          <p:nvPr>
            <p:ph type="dt" idx="11"/>
          </p:nvPr>
        </p:nvSpPr>
        <p:spPr/>
        <p:txBody>
          <a:bodyPr/>
          <a:lstStyle/>
          <a:p>
            <a:r>
              <a:rPr lang="en-US" dirty="0">
                <a:cs typeface="Arial"/>
              </a:rPr>
              <a:t>Based on the article by Michael D. Watkins</a:t>
            </a:r>
            <a:endParaRPr lang="en-US" dirty="0"/>
          </a:p>
        </p:txBody>
      </p:sp>
      <p:sp>
        <p:nvSpPr>
          <p:cNvPr id="6" name="Footer Placeholder 5"/>
          <p:cNvSpPr>
            <a:spLocks noGrp="1"/>
          </p:cNvSpPr>
          <p:nvPr>
            <p:ph type="ftr" sz="quarter" idx="12"/>
          </p:nvPr>
        </p:nvSpPr>
        <p:spPr/>
        <p:txBody>
          <a:bodyPr/>
          <a:lstStyle/>
          <a:p>
            <a:r>
              <a:rPr lang="en-US" sz="800"/>
              <a:t>Harvard Business Review</a:t>
            </a:r>
            <a:endParaRPr lang="en-US" sz="800" dirty="0"/>
          </a:p>
        </p:txBody>
      </p:sp>
      <p:sp>
        <p:nvSpPr>
          <p:cNvPr id="7" name="Slide Number Placeholder 6"/>
          <p:cNvSpPr>
            <a:spLocks noGrp="1"/>
          </p:cNvSpPr>
          <p:nvPr>
            <p:ph type="sldNum" sz="quarter" idx="13"/>
          </p:nvPr>
        </p:nvSpPr>
        <p:spPr/>
        <p:txBody>
          <a:bodyPr/>
          <a:lstStyle/>
          <a:p>
            <a:fld id="{F19303DE-3E45-4DD3-9505-92EF4803EF97}" type="slidenum">
              <a:rPr lang="en-US" sz="800" smtClean="0"/>
              <a:pPr/>
              <a:t>5</a:t>
            </a:fld>
            <a:endParaRPr lang="en-US" sz="800" dirty="0"/>
          </a:p>
        </p:txBody>
      </p:sp>
    </p:spTree>
    <p:extLst>
      <p:ext uri="{BB962C8B-B14F-4D97-AF65-F5344CB8AC3E}">
        <p14:creationId xmlns:p14="http://schemas.microsoft.com/office/powerpoint/2010/main" val="11211369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000" kern="1200" dirty="0">
                <a:solidFill>
                  <a:schemeClr val="tx1"/>
                </a:solidFill>
                <a:effectLst/>
                <a:latin typeface="+mj-lt"/>
                <a:ea typeface="+mn-ea"/>
                <a:cs typeface="+mn-cs"/>
              </a:rPr>
              <a:t>Consider the story of a sales executive we’ll call </a:t>
            </a:r>
            <a:r>
              <a:rPr lang="en-US" sz="1000" kern="1200" dirty="0" err="1">
                <a:solidFill>
                  <a:schemeClr val="tx1"/>
                </a:solidFill>
                <a:effectLst/>
                <a:latin typeface="+mj-lt"/>
                <a:ea typeface="+mn-ea"/>
                <a:cs typeface="+mn-cs"/>
              </a:rPr>
              <a:t>Harald</a:t>
            </a:r>
            <a:r>
              <a:rPr lang="en-US" sz="1000" kern="1200" dirty="0">
                <a:solidFill>
                  <a:schemeClr val="tx1"/>
                </a:solidFill>
                <a:effectLst/>
                <a:latin typeface="+mj-lt"/>
                <a:ea typeface="+mn-ea"/>
                <a:cs typeface="+mn-cs"/>
              </a:rPr>
              <a:t>.</a:t>
            </a:r>
          </a:p>
          <a:p>
            <a:pPr lvl="0"/>
            <a:r>
              <a:rPr lang="en-US" sz="1000" kern="1200" dirty="0">
                <a:solidFill>
                  <a:schemeClr val="tx1"/>
                </a:solidFill>
                <a:effectLst/>
                <a:latin typeface="+mj-lt"/>
                <a:ea typeface="+mn-ea"/>
                <a:cs typeface="+mn-cs"/>
              </a:rPr>
              <a:t>After rising quickly through the ranks at a European chemical company, </a:t>
            </a:r>
            <a:r>
              <a:rPr lang="en-US" sz="1000" kern="1200" dirty="0" err="1">
                <a:solidFill>
                  <a:schemeClr val="tx1"/>
                </a:solidFill>
                <a:effectLst/>
                <a:latin typeface="+mj-lt"/>
                <a:ea typeface="+mn-ea"/>
                <a:cs typeface="+mn-cs"/>
              </a:rPr>
              <a:t>Harald</a:t>
            </a:r>
            <a:r>
              <a:rPr lang="en-US" sz="1000" kern="1200" dirty="0">
                <a:solidFill>
                  <a:schemeClr val="tx1"/>
                </a:solidFill>
                <a:effectLst/>
                <a:latin typeface="+mj-lt"/>
                <a:ea typeface="+mn-ea"/>
                <a:cs typeface="+mn-cs"/>
              </a:rPr>
              <a:t> was promoted from his role as VP of sales and marketing, where he led a team of 200 people, to head the company’s plastic resins unit—a business with more than 3,000 employees.</a:t>
            </a:r>
          </a:p>
          <a:p>
            <a:pPr lvl="0"/>
            <a:r>
              <a:rPr lang="en-US" sz="1000" kern="1200" dirty="0">
                <a:solidFill>
                  <a:schemeClr val="tx1"/>
                </a:solidFill>
                <a:effectLst/>
                <a:latin typeface="+mj-lt"/>
                <a:ea typeface="+mn-ea"/>
                <a:cs typeface="+mn-cs"/>
              </a:rPr>
              <a:t>Feeling disoriented and unsure of himself, he initially clung to what he knew best. </a:t>
            </a:r>
          </a:p>
          <a:p>
            <a:pPr lvl="0"/>
            <a:r>
              <a:rPr lang="en-US" sz="1000" kern="1200" dirty="0">
                <a:solidFill>
                  <a:schemeClr val="tx1"/>
                </a:solidFill>
                <a:effectLst/>
                <a:latin typeface="+mj-lt"/>
                <a:ea typeface="+mn-ea"/>
                <a:cs typeface="+mn-cs"/>
              </a:rPr>
              <a:t>Wisely, </a:t>
            </a:r>
            <a:r>
              <a:rPr lang="en-US" sz="1000" kern="1200" dirty="0" err="1">
                <a:solidFill>
                  <a:schemeClr val="tx1"/>
                </a:solidFill>
                <a:effectLst/>
                <a:latin typeface="+mj-lt"/>
                <a:ea typeface="+mn-ea"/>
                <a:cs typeface="+mn-cs"/>
              </a:rPr>
              <a:t>Harald’s</a:t>
            </a:r>
            <a:r>
              <a:rPr lang="en-US" sz="1000" kern="1200" dirty="0">
                <a:solidFill>
                  <a:schemeClr val="tx1"/>
                </a:solidFill>
                <a:effectLst/>
                <a:latin typeface="+mj-lt"/>
                <a:ea typeface="+mn-ea"/>
                <a:cs typeface="+mn-cs"/>
              </a:rPr>
              <a:t> company had surrounded him with a seasoned team who gave him blunt feedback. One adviser told him, “You’re driving your VP of sales crazy! You need to back off!”</a:t>
            </a:r>
          </a:p>
          <a:p>
            <a:pPr lvl="0"/>
            <a:r>
              <a:rPr lang="en-US" sz="1000" kern="1200" dirty="0">
                <a:solidFill>
                  <a:schemeClr val="tx1"/>
                </a:solidFill>
                <a:effectLst/>
                <a:latin typeface="+mj-lt"/>
                <a:ea typeface="+mn-ea"/>
                <a:cs typeface="+mn-cs"/>
              </a:rPr>
              <a:t>The team also provided guidance in critical areas where he had less experience.</a:t>
            </a:r>
          </a:p>
        </p:txBody>
      </p:sp>
      <p:sp>
        <p:nvSpPr>
          <p:cNvPr id="4" name="Header Placeholder 3"/>
          <p:cNvSpPr>
            <a:spLocks noGrp="1"/>
          </p:cNvSpPr>
          <p:nvPr>
            <p:ph type="hdr" sz="quarter" idx="10"/>
          </p:nvPr>
        </p:nvSpPr>
        <p:spPr/>
        <p:txBody>
          <a:bodyPr/>
          <a:lstStyle/>
          <a:p>
            <a:r>
              <a:rPr lang="en-US"/>
              <a:t>How Managers Become Leaders</a:t>
            </a:r>
            <a:endParaRPr lang="en-US" dirty="0"/>
          </a:p>
        </p:txBody>
      </p:sp>
      <p:sp>
        <p:nvSpPr>
          <p:cNvPr id="5" name="Date Placeholder 4"/>
          <p:cNvSpPr>
            <a:spLocks noGrp="1"/>
          </p:cNvSpPr>
          <p:nvPr>
            <p:ph type="dt" idx="11"/>
          </p:nvPr>
        </p:nvSpPr>
        <p:spPr/>
        <p:txBody>
          <a:bodyPr/>
          <a:lstStyle/>
          <a:p>
            <a:r>
              <a:rPr lang="en-US">
                <a:cs typeface="Arial"/>
              </a:rPr>
              <a:t>Based on the article by Michael D. Watkins</a:t>
            </a:r>
            <a:endParaRPr lang="en-US" dirty="0"/>
          </a:p>
        </p:txBody>
      </p:sp>
      <p:sp>
        <p:nvSpPr>
          <p:cNvPr id="6" name="Footer Placeholder 5"/>
          <p:cNvSpPr>
            <a:spLocks noGrp="1"/>
          </p:cNvSpPr>
          <p:nvPr>
            <p:ph type="ftr" sz="quarter" idx="12"/>
          </p:nvPr>
        </p:nvSpPr>
        <p:spPr/>
        <p:txBody>
          <a:bodyPr/>
          <a:lstStyle/>
          <a:p>
            <a:r>
              <a:rPr lang="en-US" sz="800"/>
              <a:t>Harvard Business Review</a:t>
            </a:r>
            <a:endParaRPr lang="en-US" sz="800" dirty="0"/>
          </a:p>
        </p:txBody>
      </p:sp>
      <p:sp>
        <p:nvSpPr>
          <p:cNvPr id="7" name="Slide Number Placeholder 6"/>
          <p:cNvSpPr>
            <a:spLocks noGrp="1"/>
          </p:cNvSpPr>
          <p:nvPr>
            <p:ph type="sldNum" sz="quarter" idx="13"/>
          </p:nvPr>
        </p:nvSpPr>
        <p:spPr/>
        <p:txBody>
          <a:bodyPr/>
          <a:lstStyle/>
          <a:p>
            <a:fld id="{F19303DE-3E45-4DD3-9505-92EF4803EF97}" type="slidenum">
              <a:rPr lang="en-US" sz="800" smtClean="0"/>
              <a:pPr/>
              <a:t>6</a:t>
            </a:fld>
            <a:endParaRPr lang="en-US" sz="800" dirty="0"/>
          </a:p>
        </p:txBody>
      </p:sp>
    </p:spTree>
    <p:extLst>
      <p:ext uri="{BB962C8B-B14F-4D97-AF65-F5344CB8AC3E}">
        <p14:creationId xmlns:p14="http://schemas.microsoft.com/office/powerpoint/2010/main" val="35915375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000" kern="1200" dirty="0">
                <a:solidFill>
                  <a:schemeClr val="tx1"/>
                </a:solidFill>
                <a:effectLst/>
                <a:latin typeface="+mj-lt"/>
                <a:ea typeface="+mn-ea"/>
                <a:cs typeface="+mn-cs"/>
              </a:rPr>
              <a:t>The second transition is from analyst to integrator. </a:t>
            </a:r>
          </a:p>
          <a:p>
            <a:pPr lvl="0"/>
            <a:r>
              <a:rPr lang="en-US" sz="1000" kern="1200" dirty="0">
                <a:solidFill>
                  <a:schemeClr val="tx1"/>
                </a:solidFill>
                <a:effectLst/>
                <a:latin typeface="+mj-lt"/>
                <a:ea typeface="+mn-ea"/>
                <a:cs typeface="+mn-cs"/>
              </a:rPr>
              <a:t>A </a:t>
            </a:r>
            <a:r>
              <a:rPr lang="en-US" sz="1000" i="1" kern="1200" dirty="0">
                <a:solidFill>
                  <a:schemeClr val="tx1"/>
                </a:solidFill>
                <a:effectLst/>
                <a:latin typeface="+mj-lt"/>
                <a:ea typeface="+mn-ea"/>
                <a:cs typeface="+mn-cs"/>
              </a:rPr>
              <a:t>functional leader’s</a:t>
            </a:r>
            <a:r>
              <a:rPr lang="en-US" sz="1000" kern="1200" dirty="0">
                <a:solidFill>
                  <a:schemeClr val="tx1"/>
                </a:solidFill>
                <a:effectLst/>
                <a:latin typeface="+mj-lt"/>
                <a:ea typeface="+mn-ea"/>
                <a:cs typeface="+mn-cs"/>
              </a:rPr>
              <a:t> primary responsibility is to hire and manage people who focus in analytical depth on specific business activities. </a:t>
            </a:r>
          </a:p>
          <a:p>
            <a:pPr lvl="0"/>
            <a:r>
              <a:rPr lang="en-US" sz="1000" kern="1200" dirty="0">
                <a:solidFill>
                  <a:schemeClr val="tx1"/>
                </a:solidFill>
                <a:effectLst/>
                <a:latin typeface="+mj-lt"/>
                <a:ea typeface="+mn-ea"/>
                <a:cs typeface="+mn-cs"/>
              </a:rPr>
              <a:t>An </a:t>
            </a:r>
            <a:r>
              <a:rPr lang="en-US" sz="1000" i="1" kern="1200" dirty="0">
                <a:solidFill>
                  <a:schemeClr val="tx1"/>
                </a:solidFill>
                <a:effectLst/>
                <a:latin typeface="+mj-lt"/>
                <a:ea typeface="+mn-ea"/>
                <a:cs typeface="+mn-cs"/>
              </a:rPr>
              <a:t>enterprise leader’s</a:t>
            </a:r>
            <a:r>
              <a:rPr lang="en-US" sz="1000" kern="1200" dirty="0">
                <a:solidFill>
                  <a:schemeClr val="tx1"/>
                </a:solidFill>
                <a:effectLst/>
                <a:latin typeface="+mj-lt"/>
                <a:ea typeface="+mn-ea"/>
                <a:cs typeface="+mn-cs"/>
              </a:rPr>
              <a:t> job is to </a:t>
            </a:r>
            <a:r>
              <a:rPr lang="en-US" sz="1000" b="1" kern="1200" dirty="0">
                <a:solidFill>
                  <a:schemeClr val="tx1"/>
                </a:solidFill>
                <a:effectLst/>
                <a:latin typeface="+mj-lt"/>
                <a:ea typeface="+mn-ea"/>
                <a:cs typeface="+mn-cs"/>
              </a:rPr>
              <a:t>integrate the </a:t>
            </a:r>
            <a:r>
              <a:rPr lang="en-US" sz="1000" b="1" i="1" kern="1200" dirty="0">
                <a:solidFill>
                  <a:schemeClr val="tx1"/>
                </a:solidFill>
                <a:effectLst/>
                <a:latin typeface="+mj-lt"/>
                <a:ea typeface="+mn-ea"/>
                <a:cs typeface="+mn-cs"/>
              </a:rPr>
              <a:t>collective</a:t>
            </a:r>
            <a:r>
              <a:rPr lang="en-US" sz="1000" b="1" kern="1200" dirty="0">
                <a:solidFill>
                  <a:schemeClr val="tx1"/>
                </a:solidFill>
                <a:effectLst/>
                <a:latin typeface="+mj-lt"/>
                <a:ea typeface="+mn-ea"/>
                <a:cs typeface="+mn-cs"/>
              </a:rPr>
              <a:t> knowledge of functional teams</a:t>
            </a:r>
            <a:r>
              <a:rPr lang="en-US" sz="1000" kern="1200" dirty="0">
                <a:solidFill>
                  <a:schemeClr val="tx1"/>
                </a:solidFill>
                <a:effectLst/>
                <a:latin typeface="+mj-lt"/>
                <a:ea typeface="+mn-ea"/>
                <a:cs typeface="+mn-cs"/>
              </a:rPr>
              <a:t> to solve important organizational problems.</a:t>
            </a:r>
          </a:p>
        </p:txBody>
      </p:sp>
      <p:sp>
        <p:nvSpPr>
          <p:cNvPr id="4" name="Header Placeholder 3"/>
          <p:cNvSpPr>
            <a:spLocks noGrp="1"/>
          </p:cNvSpPr>
          <p:nvPr>
            <p:ph type="hdr" sz="quarter" idx="10"/>
          </p:nvPr>
        </p:nvSpPr>
        <p:spPr/>
        <p:txBody>
          <a:bodyPr/>
          <a:lstStyle/>
          <a:p>
            <a:r>
              <a:rPr lang="en-US" dirty="0"/>
              <a:t>How Managers Become Leaders</a:t>
            </a:r>
          </a:p>
        </p:txBody>
      </p:sp>
      <p:sp>
        <p:nvSpPr>
          <p:cNvPr id="5" name="Date Placeholder 4"/>
          <p:cNvSpPr>
            <a:spLocks noGrp="1"/>
          </p:cNvSpPr>
          <p:nvPr>
            <p:ph type="dt" idx="11"/>
          </p:nvPr>
        </p:nvSpPr>
        <p:spPr/>
        <p:txBody>
          <a:bodyPr/>
          <a:lstStyle/>
          <a:p>
            <a:r>
              <a:rPr lang="en-US" dirty="0">
                <a:cs typeface="Arial"/>
              </a:rPr>
              <a:t>Based on the article by Michael D. Watkins</a:t>
            </a:r>
            <a:endParaRPr lang="en-US" dirty="0"/>
          </a:p>
        </p:txBody>
      </p:sp>
      <p:sp>
        <p:nvSpPr>
          <p:cNvPr id="6" name="Footer Placeholder 5"/>
          <p:cNvSpPr>
            <a:spLocks noGrp="1"/>
          </p:cNvSpPr>
          <p:nvPr>
            <p:ph type="ftr" sz="quarter" idx="12"/>
          </p:nvPr>
        </p:nvSpPr>
        <p:spPr/>
        <p:txBody>
          <a:bodyPr/>
          <a:lstStyle/>
          <a:p>
            <a:r>
              <a:rPr lang="en-US" sz="800"/>
              <a:t>Harvard Business Review</a:t>
            </a:r>
            <a:endParaRPr lang="en-US" sz="800" dirty="0"/>
          </a:p>
        </p:txBody>
      </p:sp>
      <p:sp>
        <p:nvSpPr>
          <p:cNvPr id="7" name="Slide Number Placeholder 6"/>
          <p:cNvSpPr>
            <a:spLocks noGrp="1"/>
          </p:cNvSpPr>
          <p:nvPr>
            <p:ph type="sldNum" sz="quarter" idx="13"/>
          </p:nvPr>
        </p:nvSpPr>
        <p:spPr/>
        <p:txBody>
          <a:bodyPr/>
          <a:lstStyle/>
          <a:p>
            <a:fld id="{F19303DE-3E45-4DD3-9505-92EF4803EF97}" type="slidenum">
              <a:rPr lang="en-US" sz="800" smtClean="0"/>
              <a:pPr/>
              <a:t>7</a:t>
            </a:fld>
            <a:endParaRPr lang="en-US" sz="800" dirty="0"/>
          </a:p>
        </p:txBody>
      </p:sp>
    </p:spTree>
    <p:extLst>
      <p:ext uri="{BB962C8B-B14F-4D97-AF65-F5344CB8AC3E}">
        <p14:creationId xmlns:p14="http://schemas.microsoft.com/office/powerpoint/2010/main" val="11211369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000" kern="1200" dirty="0">
                <a:solidFill>
                  <a:schemeClr val="tx1"/>
                </a:solidFill>
                <a:effectLst/>
                <a:latin typeface="+mj-lt"/>
                <a:ea typeface="+mn-ea"/>
                <a:cs typeface="+mn-cs"/>
              </a:rPr>
              <a:t>Let’s look at </a:t>
            </a:r>
            <a:r>
              <a:rPr lang="en-US" sz="1000" kern="1200" dirty="0" err="1">
                <a:solidFill>
                  <a:schemeClr val="tx1"/>
                </a:solidFill>
                <a:effectLst/>
                <a:latin typeface="+mj-lt"/>
                <a:ea typeface="+mn-ea"/>
                <a:cs typeface="+mn-cs"/>
              </a:rPr>
              <a:t>Harald’s</a:t>
            </a:r>
            <a:r>
              <a:rPr lang="en-US" sz="1000" kern="1200" dirty="0">
                <a:solidFill>
                  <a:schemeClr val="tx1"/>
                </a:solidFill>
                <a:effectLst/>
                <a:latin typeface="+mj-lt"/>
                <a:ea typeface="+mn-ea"/>
                <a:cs typeface="+mn-cs"/>
              </a:rPr>
              <a:t> case again. </a:t>
            </a:r>
            <a:endParaRPr lang="en-US" sz="900" kern="1200" dirty="0">
              <a:solidFill>
                <a:schemeClr val="tx1"/>
              </a:solidFill>
              <a:effectLst/>
              <a:latin typeface="+mj-lt"/>
              <a:ea typeface="+mn-ea"/>
              <a:cs typeface="+mn-cs"/>
            </a:endParaRPr>
          </a:p>
          <a:p>
            <a:pPr lvl="0"/>
            <a:r>
              <a:rPr lang="en-US" sz="1000" kern="1200" dirty="0">
                <a:solidFill>
                  <a:schemeClr val="tx1"/>
                </a:solidFill>
                <a:effectLst/>
                <a:latin typeface="+mj-lt"/>
                <a:ea typeface="+mn-ea"/>
                <a:cs typeface="+mn-cs"/>
              </a:rPr>
              <a:t>He found himself struggling with this shift as he tried to juggle the many competing demands of the business.</a:t>
            </a:r>
            <a:endParaRPr lang="en-US" sz="900" kern="1200" dirty="0">
              <a:solidFill>
                <a:schemeClr val="tx1"/>
              </a:solidFill>
              <a:effectLst/>
              <a:latin typeface="+mj-lt"/>
              <a:ea typeface="+mn-ea"/>
              <a:cs typeface="+mn-cs"/>
            </a:endParaRPr>
          </a:p>
          <a:p>
            <a:pPr lvl="0"/>
            <a:r>
              <a:rPr lang="en-US" sz="1000" kern="1200" dirty="0">
                <a:solidFill>
                  <a:schemeClr val="tx1"/>
                </a:solidFill>
                <a:effectLst/>
                <a:latin typeface="+mj-lt"/>
                <a:ea typeface="+mn-ea"/>
                <a:cs typeface="+mn-cs"/>
              </a:rPr>
              <a:t>For example, his sales VP wanted to go to market with a new product, but his head of operations worried that production couldn’t be ramped up quickly enough. </a:t>
            </a:r>
            <a:endParaRPr lang="en-US" sz="900" kern="1200" dirty="0">
              <a:solidFill>
                <a:schemeClr val="tx1"/>
              </a:solidFill>
              <a:effectLst/>
              <a:latin typeface="+mj-lt"/>
              <a:ea typeface="+mn-ea"/>
              <a:cs typeface="+mn-cs"/>
            </a:endParaRPr>
          </a:p>
          <a:p>
            <a:pPr lvl="0"/>
            <a:r>
              <a:rPr lang="en-US" sz="1000" kern="1200" dirty="0">
                <a:solidFill>
                  <a:schemeClr val="tx1"/>
                </a:solidFill>
                <a:effectLst/>
                <a:latin typeface="+mj-lt"/>
                <a:ea typeface="+mn-ea"/>
                <a:cs typeface="+mn-cs"/>
              </a:rPr>
              <a:t>To resolve conflicts like this, </a:t>
            </a:r>
            <a:r>
              <a:rPr lang="en-US" sz="1000" kern="1200" dirty="0" err="1">
                <a:solidFill>
                  <a:schemeClr val="tx1"/>
                </a:solidFill>
                <a:effectLst/>
                <a:latin typeface="+mj-lt"/>
                <a:ea typeface="+mn-ea"/>
                <a:cs typeface="+mn-cs"/>
              </a:rPr>
              <a:t>Harald</a:t>
            </a:r>
            <a:r>
              <a:rPr lang="en-US" sz="1000" kern="1200" dirty="0">
                <a:solidFill>
                  <a:schemeClr val="tx1"/>
                </a:solidFill>
                <a:effectLst/>
                <a:latin typeface="+mj-lt"/>
                <a:ea typeface="+mn-ea"/>
                <a:cs typeface="+mn-cs"/>
              </a:rPr>
              <a:t> had to:</a:t>
            </a:r>
            <a:endParaRPr lang="en-US" sz="900" kern="1200" dirty="0">
              <a:solidFill>
                <a:schemeClr val="tx1"/>
              </a:solidFill>
              <a:effectLst/>
              <a:latin typeface="+mj-lt"/>
              <a:ea typeface="+mn-ea"/>
              <a:cs typeface="+mn-cs"/>
            </a:endParaRPr>
          </a:p>
          <a:p>
            <a:pPr lvl="2"/>
            <a:r>
              <a:rPr lang="en-US" sz="1000" kern="1200" dirty="0">
                <a:solidFill>
                  <a:schemeClr val="tx1"/>
                </a:solidFill>
                <a:effectLst/>
                <a:latin typeface="+mj-lt"/>
                <a:ea typeface="+mn-ea"/>
                <a:cs typeface="+mn-cs"/>
              </a:rPr>
              <a:t>balance the needs of various functions, </a:t>
            </a:r>
            <a:endParaRPr lang="en-US" sz="900" kern="1200" dirty="0">
              <a:solidFill>
                <a:schemeClr val="tx1"/>
              </a:solidFill>
              <a:effectLst/>
              <a:latin typeface="+mj-lt"/>
              <a:ea typeface="+mn-ea"/>
              <a:cs typeface="+mn-cs"/>
            </a:endParaRPr>
          </a:p>
          <a:p>
            <a:pPr lvl="2"/>
            <a:r>
              <a:rPr lang="en-US" sz="1000" kern="1200" dirty="0">
                <a:solidFill>
                  <a:schemeClr val="tx1"/>
                </a:solidFill>
                <a:effectLst/>
                <a:latin typeface="+mj-lt"/>
                <a:ea typeface="+mn-ea"/>
                <a:cs typeface="+mn-cs"/>
              </a:rPr>
              <a:t>consider the impact on both quarterly results and long-term investments, </a:t>
            </a:r>
            <a:endParaRPr lang="en-US" sz="900" kern="1200" dirty="0">
              <a:solidFill>
                <a:schemeClr val="tx1"/>
              </a:solidFill>
              <a:effectLst/>
              <a:latin typeface="+mj-lt"/>
              <a:ea typeface="+mn-ea"/>
              <a:cs typeface="+mn-cs"/>
            </a:endParaRPr>
          </a:p>
          <a:p>
            <a:pPr lvl="2"/>
            <a:r>
              <a:rPr lang="en-US" sz="1000" kern="1200" dirty="0">
                <a:solidFill>
                  <a:schemeClr val="tx1"/>
                </a:solidFill>
                <a:effectLst/>
                <a:latin typeface="+mj-lt"/>
                <a:ea typeface="+mn-ea"/>
                <a:cs typeface="+mn-cs"/>
              </a:rPr>
              <a:t>and figure out how much attention to devote to execution and how much to innovation </a:t>
            </a:r>
            <a:endParaRPr lang="en-US" sz="900" kern="1200" dirty="0">
              <a:solidFill>
                <a:schemeClr val="tx1"/>
              </a:solidFill>
              <a:effectLst/>
              <a:latin typeface="+mj-lt"/>
              <a:ea typeface="+mn-ea"/>
              <a:cs typeface="+mn-cs"/>
            </a:endParaRPr>
          </a:p>
          <a:p>
            <a:pPr lvl="0"/>
            <a:r>
              <a:rPr lang="en-US" sz="1000" kern="1200" dirty="0">
                <a:solidFill>
                  <a:schemeClr val="tx1"/>
                </a:solidFill>
                <a:effectLst/>
                <a:latin typeface="+mj-lt"/>
                <a:ea typeface="+mn-ea"/>
                <a:cs typeface="+mn-cs"/>
              </a:rPr>
              <a:t>At the enterprise level, understanding trade-offs and explaining decisions effectively became more important than the analytical skills </a:t>
            </a:r>
            <a:r>
              <a:rPr lang="en-US" sz="1000" kern="1200" dirty="0" err="1">
                <a:solidFill>
                  <a:schemeClr val="tx1"/>
                </a:solidFill>
                <a:effectLst/>
                <a:latin typeface="+mj-lt"/>
                <a:ea typeface="+mn-ea"/>
                <a:cs typeface="+mn-cs"/>
              </a:rPr>
              <a:t>Harald</a:t>
            </a:r>
            <a:r>
              <a:rPr lang="en-US" sz="1000" kern="1200" dirty="0">
                <a:solidFill>
                  <a:schemeClr val="tx1"/>
                </a:solidFill>
                <a:effectLst/>
                <a:latin typeface="+mj-lt"/>
                <a:ea typeface="+mn-ea"/>
                <a:cs typeface="+mn-cs"/>
              </a:rPr>
              <a:t> had used to manage the sales function. </a:t>
            </a:r>
            <a:endParaRPr lang="en-US" sz="900" kern="1200" dirty="0">
              <a:solidFill>
                <a:schemeClr val="tx1"/>
              </a:solidFill>
              <a:effectLst/>
              <a:latin typeface="+mj-lt"/>
              <a:ea typeface="+mn-ea"/>
              <a:cs typeface="+mn-cs"/>
            </a:endParaRPr>
          </a:p>
        </p:txBody>
      </p:sp>
      <p:sp>
        <p:nvSpPr>
          <p:cNvPr id="4" name="Header Placeholder 3"/>
          <p:cNvSpPr>
            <a:spLocks noGrp="1"/>
          </p:cNvSpPr>
          <p:nvPr>
            <p:ph type="hdr" sz="quarter" idx="10"/>
          </p:nvPr>
        </p:nvSpPr>
        <p:spPr/>
        <p:txBody>
          <a:bodyPr/>
          <a:lstStyle/>
          <a:p>
            <a:r>
              <a:rPr lang="en-US" dirty="0"/>
              <a:t>How Managers Become Leaders</a:t>
            </a:r>
          </a:p>
        </p:txBody>
      </p:sp>
      <p:sp>
        <p:nvSpPr>
          <p:cNvPr id="5" name="Date Placeholder 4"/>
          <p:cNvSpPr>
            <a:spLocks noGrp="1"/>
          </p:cNvSpPr>
          <p:nvPr>
            <p:ph type="dt" idx="11"/>
          </p:nvPr>
        </p:nvSpPr>
        <p:spPr/>
        <p:txBody>
          <a:bodyPr/>
          <a:lstStyle/>
          <a:p>
            <a:r>
              <a:rPr lang="en-US" dirty="0">
                <a:cs typeface="Arial"/>
              </a:rPr>
              <a:t>Based on the article by Michael D. Watkins</a:t>
            </a:r>
            <a:endParaRPr lang="en-US" dirty="0"/>
          </a:p>
        </p:txBody>
      </p:sp>
      <p:sp>
        <p:nvSpPr>
          <p:cNvPr id="6" name="Footer Placeholder 5"/>
          <p:cNvSpPr>
            <a:spLocks noGrp="1"/>
          </p:cNvSpPr>
          <p:nvPr>
            <p:ph type="ftr" sz="quarter" idx="12"/>
          </p:nvPr>
        </p:nvSpPr>
        <p:spPr/>
        <p:txBody>
          <a:bodyPr/>
          <a:lstStyle/>
          <a:p>
            <a:r>
              <a:rPr lang="en-US" sz="800"/>
              <a:t>Harvard Business Review</a:t>
            </a:r>
            <a:endParaRPr lang="en-US" sz="800" dirty="0"/>
          </a:p>
        </p:txBody>
      </p:sp>
      <p:sp>
        <p:nvSpPr>
          <p:cNvPr id="7" name="Slide Number Placeholder 6"/>
          <p:cNvSpPr>
            <a:spLocks noGrp="1"/>
          </p:cNvSpPr>
          <p:nvPr>
            <p:ph type="sldNum" sz="quarter" idx="13"/>
          </p:nvPr>
        </p:nvSpPr>
        <p:spPr/>
        <p:txBody>
          <a:bodyPr/>
          <a:lstStyle/>
          <a:p>
            <a:fld id="{F19303DE-3E45-4DD3-9505-92EF4803EF97}" type="slidenum">
              <a:rPr lang="en-US" sz="800" smtClean="0"/>
              <a:pPr/>
              <a:t>8</a:t>
            </a:fld>
            <a:endParaRPr lang="en-US" sz="800" dirty="0"/>
          </a:p>
        </p:txBody>
      </p:sp>
    </p:spTree>
    <p:extLst>
      <p:ext uri="{BB962C8B-B14F-4D97-AF65-F5344CB8AC3E}">
        <p14:creationId xmlns:p14="http://schemas.microsoft.com/office/powerpoint/2010/main" val="24020975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000" kern="1200" dirty="0">
                <a:solidFill>
                  <a:schemeClr val="tx1"/>
                </a:solidFill>
                <a:effectLst/>
                <a:latin typeface="+mj-lt"/>
                <a:ea typeface="+mn-ea"/>
                <a:cs typeface="+mn-cs"/>
              </a:rPr>
              <a:t>The third shift is from tactician to strategist.</a:t>
            </a:r>
          </a:p>
          <a:p>
            <a:pPr lvl="0"/>
            <a:r>
              <a:rPr lang="en-US" sz="1000" kern="1200" dirty="0">
                <a:solidFill>
                  <a:schemeClr val="tx1"/>
                </a:solidFill>
                <a:effectLst/>
                <a:latin typeface="+mj-lt"/>
                <a:ea typeface="+mn-ea"/>
                <a:cs typeface="+mn-cs"/>
              </a:rPr>
              <a:t>For many leaders, focusing on tactical issues is seductive—the activities are concrete, and the results immediate. </a:t>
            </a:r>
          </a:p>
          <a:p>
            <a:pPr lvl="0"/>
            <a:r>
              <a:rPr lang="en-US" sz="1000" kern="1200" dirty="0">
                <a:solidFill>
                  <a:schemeClr val="tx1"/>
                </a:solidFill>
                <a:effectLst/>
                <a:latin typeface="+mj-lt"/>
                <a:ea typeface="+mn-ea"/>
                <a:cs typeface="+mn-cs"/>
              </a:rPr>
              <a:t>It’s tempting to lose yourself in the day-to-day flow of attending meetings, putting out fires, and pushing projects over the finish line.</a:t>
            </a:r>
          </a:p>
          <a:p>
            <a:pPr lvl="0"/>
            <a:r>
              <a:rPr lang="en-US" sz="1000" kern="1200" dirty="0">
                <a:solidFill>
                  <a:schemeClr val="tx1"/>
                </a:solidFill>
                <a:effectLst/>
                <a:latin typeface="+mj-lt"/>
                <a:ea typeface="+mn-ea"/>
                <a:cs typeface="+mn-cs"/>
              </a:rPr>
              <a:t>But a leader’s role is to be the </a:t>
            </a:r>
            <a:r>
              <a:rPr lang="en-US" sz="1000" i="1" kern="1200" dirty="0">
                <a:solidFill>
                  <a:schemeClr val="tx1"/>
                </a:solidFill>
                <a:effectLst/>
                <a:latin typeface="+mj-lt"/>
                <a:ea typeface="+mn-ea"/>
                <a:cs typeface="+mn-cs"/>
              </a:rPr>
              <a:t>strategist</a:t>
            </a:r>
            <a:r>
              <a:rPr lang="en-US" sz="1000" kern="1200" dirty="0">
                <a:solidFill>
                  <a:schemeClr val="tx1"/>
                </a:solidFill>
                <a:effectLst/>
                <a:latin typeface="+mj-lt"/>
                <a:ea typeface="+mn-ea"/>
                <a:cs typeface="+mn-cs"/>
              </a:rPr>
              <a:t>-in-chief. To do that, you have to </a:t>
            </a:r>
            <a:r>
              <a:rPr lang="en-US" sz="1000" b="1" kern="1200" dirty="0">
                <a:solidFill>
                  <a:schemeClr val="tx1"/>
                </a:solidFill>
                <a:effectLst/>
                <a:latin typeface="+mj-lt"/>
                <a:ea typeface="+mn-ea"/>
                <a:cs typeface="+mn-cs"/>
              </a:rPr>
              <a:t>let go of the details and adopt a broader mindset</a:t>
            </a:r>
            <a:r>
              <a:rPr lang="en-US" sz="1000" kern="1200" dirty="0">
                <a:solidFill>
                  <a:schemeClr val="tx1"/>
                </a:solidFill>
                <a:effectLst/>
                <a:latin typeface="+mj-lt"/>
                <a:ea typeface="+mn-ea"/>
                <a:cs typeface="+mn-cs"/>
              </a:rPr>
              <a:t>.</a:t>
            </a:r>
          </a:p>
        </p:txBody>
      </p:sp>
      <p:sp>
        <p:nvSpPr>
          <p:cNvPr id="4" name="Header Placeholder 3"/>
          <p:cNvSpPr>
            <a:spLocks noGrp="1"/>
          </p:cNvSpPr>
          <p:nvPr>
            <p:ph type="hdr" sz="quarter" idx="10"/>
          </p:nvPr>
        </p:nvSpPr>
        <p:spPr/>
        <p:txBody>
          <a:bodyPr/>
          <a:lstStyle/>
          <a:p>
            <a:r>
              <a:rPr lang="en-US" dirty="0"/>
              <a:t>How Managers Become Leaders</a:t>
            </a:r>
          </a:p>
        </p:txBody>
      </p:sp>
      <p:sp>
        <p:nvSpPr>
          <p:cNvPr id="5" name="Date Placeholder 4"/>
          <p:cNvSpPr>
            <a:spLocks noGrp="1"/>
          </p:cNvSpPr>
          <p:nvPr>
            <p:ph type="dt" idx="11"/>
          </p:nvPr>
        </p:nvSpPr>
        <p:spPr/>
        <p:txBody>
          <a:bodyPr/>
          <a:lstStyle/>
          <a:p>
            <a:r>
              <a:rPr lang="en-US" dirty="0">
                <a:cs typeface="Arial"/>
              </a:rPr>
              <a:t>Based on the article by Michael D. Watkins</a:t>
            </a:r>
            <a:endParaRPr lang="en-US" dirty="0"/>
          </a:p>
        </p:txBody>
      </p:sp>
      <p:sp>
        <p:nvSpPr>
          <p:cNvPr id="6" name="Footer Placeholder 5"/>
          <p:cNvSpPr>
            <a:spLocks noGrp="1"/>
          </p:cNvSpPr>
          <p:nvPr>
            <p:ph type="ftr" sz="quarter" idx="12"/>
          </p:nvPr>
        </p:nvSpPr>
        <p:spPr/>
        <p:txBody>
          <a:bodyPr/>
          <a:lstStyle/>
          <a:p>
            <a:r>
              <a:rPr lang="en-US" sz="800"/>
              <a:t>Harvard Business Review</a:t>
            </a:r>
            <a:endParaRPr lang="en-US" sz="800" dirty="0"/>
          </a:p>
        </p:txBody>
      </p:sp>
      <p:sp>
        <p:nvSpPr>
          <p:cNvPr id="7" name="Slide Number Placeholder 6"/>
          <p:cNvSpPr>
            <a:spLocks noGrp="1"/>
          </p:cNvSpPr>
          <p:nvPr>
            <p:ph type="sldNum" sz="quarter" idx="13"/>
          </p:nvPr>
        </p:nvSpPr>
        <p:spPr/>
        <p:txBody>
          <a:bodyPr/>
          <a:lstStyle/>
          <a:p>
            <a:fld id="{F19303DE-3E45-4DD3-9505-92EF4803EF97}" type="slidenum">
              <a:rPr lang="en-US" sz="800" smtClean="0"/>
              <a:pPr/>
              <a:t>9</a:t>
            </a:fld>
            <a:endParaRPr lang="en-US" sz="800" dirty="0"/>
          </a:p>
        </p:txBody>
      </p:sp>
    </p:spTree>
    <p:extLst>
      <p:ext uri="{BB962C8B-B14F-4D97-AF65-F5344CB8AC3E}">
        <p14:creationId xmlns:p14="http://schemas.microsoft.com/office/powerpoint/2010/main" val="11211369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p>
            <a:fld id="{DD3FF57B-5F25-B54A-A918-FB50C2689073}" type="slidenum">
              <a:rPr lang="en-US" smtClean="0"/>
              <a:pPr/>
              <a:t>‹#›</a:t>
            </a:fld>
            <a:endParaRPr lang="en-US" dirty="0"/>
          </a:p>
        </p:txBody>
      </p:sp>
      <p:sp>
        <p:nvSpPr>
          <p:cNvPr id="4" name="Content Placeholder 2"/>
          <p:cNvSpPr>
            <a:spLocks noGrp="1"/>
          </p:cNvSpPr>
          <p:nvPr>
            <p:ph idx="1"/>
          </p:nvPr>
        </p:nvSpPr>
        <p:spPr>
          <a:xfrm>
            <a:off x="457199" y="1625348"/>
            <a:ext cx="8229601" cy="4031840"/>
          </a:xfrm>
          <a:prstGeom prst="rect">
            <a:avLst/>
          </a:prstGeom>
        </p:spPr>
        <p:txBody>
          <a:bodyPr/>
          <a:lstStyle>
            <a:lvl1pPr>
              <a:lnSpc>
                <a:spcPct val="100000"/>
              </a:lnSpc>
              <a:defRPr sz="3200" b="0">
                <a:solidFill>
                  <a:schemeClr val="tx1"/>
                </a:solidFill>
              </a:defRPr>
            </a:lvl1pPr>
          </a:lstStyle>
          <a:p>
            <a:pPr lvl="0"/>
            <a:r>
              <a:rPr lang="en-US" dirty="0"/>
              <a:t>Click to edit Master text styles</a:t>
            </a:r>
          </a:p>
        </p:txBody>
      </p:sp>
    </p:spTree>
    <p:extLst>
      <p:ext uri="{BB962C8B-B14F-4D97-AF65-F5344CB8AC3E}">
        <p14:creationId xmlns:p14="http://schemas.microsoft.com/office/powerpoint/2010/main" val="33232016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5_example + slug option 2">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DD3FF57B-5F25-B54A-A918-FB50C2689073}" type="slidenum">
              <a:rPr lang="en-US" smtClean="0"/>
              <a:pPr/>
              <a:t>‹#›</a:t>
            </a:fld>
            <a:endParaRPr lang="en-US" dirty="0"/>
          </a:p>
        </p:txBody>
      </p:sp>
      <p:sp>
        <p:nvSpPr>
          <p:cNvPr id="4" name="Title 1"/>
          <p:cNvSpPr>
            <a:spLocks noGrp="1"/>
          </p:cNvSpPr>
          <p:nvPr>
            <p:ph type="title"/>
          </p:nvPr>
        </p:nvSpPr>
        <p:spPr>
          <a:xfrm>
            <a:off x="457199" y="997474"/>
            <a:ext cx="5048865" cy="1228028"/>
          </a:xfrm>
        </p:spPr>
        <p:txBody>
          <a:bodyPr/>
          <a:lstStyle/>
          <a:p>
            <a:r>
              <a:rPr lang="en-US" dirty="0"/>
              <a:t>Click to edit Master title style</a:t>
            </a:r>
          </a:p>
        </p:txBody>
      </p:sp>
      <p:sp>
        <p:nvSpPr>
          <p:cNvPr id="5" name="Text Placeholder 7"/>
          <p:cNvSpPr>
            <a:spLocks noGrp="1"/>
          </p:cNvSpPr>
          <p:nvPr>
            <p:ph type="body" sz="quarter" idx="11" hasCustomPrompt="1"/>
          </p:nvPr>
        </p:nvSpPr>
        <p:spPr>
          <a:xfrm>
            <a:off x="454538" y="600597"/>
            <a:ext cx="5067914" cy="443014"/>
          </a:xfrm>
          <a:prstGeom prst="rect">
            <a:avLst/>
          </a:prstGeom>
        </p:spPr>
        <p:txBody>
          <a:bodyPr vert="horz"/>
          <a:lstStyle>
            <a:lvl1pPr>
              <a:defRPr sz="2000" b="0" spc="-90">
                <a:solidFill>
                  <a:schemeClr val="tx2"/>
                </a:solidFill>
                <a:latin typeface="+mj-lt"/>
                <a:cs typeface="Arial Black"/>
              </a:defRPr>
            </a:lvl1pPr>
          </a:lstStyle>
          <a:p>
            <a:pPr lvl="0"/>
            <a:r>
              <a:rPr lang="en-US" dirty="0"/>
              <a:t>Click To Edit Master Text Styles</a:t>
            </a:r>
          </a:p>
        </p:txBody>
      </p:sp>
      <p:sp>
        <p:nvSpPr>
          <p:cNvPr id="6" name="Rectangle 5"/>
          <p:cNvSpPr/>
          <p:nvPr userDrawn="1"/>
        </p:nvSpPr>
        <p:spPr>
          <a:xfrm>
            <a:off x="457200" y="2222500"/>
            <a:ext cx="8225286" cy="3962400"/>
          </a:xfrm>
          <a:prstGeom prst="rect">
            <a:avLst/>
          </a:prstGeom>
          <a:solidFill>
            <a:schemeClr val="tx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5000"/>
              </a:lnSpc>
            </a:pPr>
            <a:r>
              <a:rPr lang="en-US" sz="1800" b="0" i="0" dirty="0">
                <a:solidFill>
                  <a:srgbClr val="000000"/>
                </a:solidFill>
                <a:latin typeface="Lucida Grande"/>
                <a:ea typeface="Lucida Grande"/>
                <a:cs typeface="Lucida Grande"/>
              </a:rPr>
              <a:t>Custom Layout</a:t>
            </a:r>
            <a:endParaRPr lang="en-US" b="1" dirty="0">
              <a:solidFill>
                <a:schemeClr val="tx2"/>
              </a:solidFill>
              <a:latin typeface="+mj-lt"/>
            </a:endParaRPr>
          </a:p>
        </p:txBody>
      </p:sp>
      <p:sp>
        <p:nvSpPr>
          <p:cNvPr id="8" name="Text Placeholder 3"/>
          <p:cNvSpPr>
            <a:spLocks noGrp="1"/>
          </p:cNvSpPr>
          <p:nvPr>
            <p:ph type="body" sz="quarter" idx="13"/>
          </p:nvPr>
        </p:nvSpPr>
        <p:spPr>
          <a:xfrm>
            <a:off x="639810" y="2415245"/>
            <a:ext cx="4401081" cy="2951163"/>
          </a:xfrm>
          <a:prstGeom prst="rect">
            <a:avLst/>
          </a:prstGeom>
        </p:spPr>
        <p:txBody>
          <a:bodyPr vert="horz"/>
          <a:lstStyle>
            <a:lvl1pPr>
              <a:defRPr sz="3200" b="0" i="0">
                <a:solidFill>
                  <a:srgbClr val="FFFFFF"/>
                </a:solidFill>
                <a:latin typeface="Arial"/>
                <a:cs typeface="Arial"/>
              </a:defRPr>
            </a:lvl1pPr>
            <a:lvl2pPr>
              <a:defRPr sz="2800" b="0" i="0">
                <a:solidFill>
                  <a:srgbClr val="FFFFFF"/>
                </a:solidFill>
                <a:latin typeface="Arial"/>
                <a:cs typeface="Arial"/>
              </a:defRPr>
            </a:lvl2pPr>
            <a:lvl3pPr>
              <a:defRPr>
                <a:solidFill>
                  <a:srgbClr val="FFFFFF"/>
                </a:solidFill>
              </a:defRPr>
            </a:lvl3pPr>
            <a:lvl4pPr>
              <a:defRPr>
                <a:solidFill>
                  <a:srgbClr val="FFFFFF"/>
                </a:solidFill>
              </a:defRPr>
            </a:lvl4pPr>
            <a:lvl5pPr>
              <a:defRPr>
                <a:solidFill>
                  <a:srgbClr val="FFFFFF"/>
                </a:solidFill>
              </a:defRPr>
            </a:lvl5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2874586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example">
    <p:spTree>
      <p:nvGrpSpPr>
        <p:cNvPr id="1" name=""/>
        <p:cNvGrpSpPr/>
        <p:nvPr/>
      </p:nvGrpSpPr>
      <p:grpSpPr>
        <a:xfrm>
          <a:off x="0" y="0"/>
          <a:ext cx="0" cy="0"/>
          <a:chOff x="0" y="0"/>
          <a:chExt cx="0" cy="0"/>
        </a:xfrm>
      </p:grpSpPr>
      <p:sp>
        <p:nvSpPr>
          <p:cNvPr id="11" name="Rectangle 10"/>
          <p:cNvSpPr/>
          <p:nvPr userDrawn="1"/>
        </p:nvSpPr>
        <p:spPr>
          <a:xfrm>
            <a:off x="457200" y="2222500"/>
            <a:ext cx="8225286" cy="3962400"/>
          </a:xfrm>
          <a:prstGeom prst="rect">
            <a:avLst/>
          </a:prstGeom>
          <a:solidFill>
            <a:schemeClr val="accent3">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5000"/>
              </a:lnSpc>
            </a:pPr>
            <a:endParaRPr lang="en-US" b="1" dirty="0">
              <a:solidFill>
                <a:schemeClr val="tx2"/>
              </a:solidFill>
              <a:latin typeface="+mj-lt"/>
            </a:endParaRPr>
          </a:p>
        </p:txBody>
      </p:sp>
      <p:sp>
        <p:nvSpPr>
          <p:cNvPr id="8" name="Slide Number Placeholder 5"/>
          <p:cNvSpPr>
            <a:spLocks noGrp="1"/>
          </p:cNvSpPr>
          <p:nvPr>
            <p:ph type="sldNum" sz="quarter" idx="4"/>
          </p:nvPr>
        </p:nvSpPr>
        <p:spPr>
          <a:xfrm>
            <a:off x="6863649" y="6342238"/>
            <a:ext cx="2133600" cy="365125"/>
          </a:xfrm>
          <a:prstGeom prst="rect">
            <a:avLst/>
          </a:prstGeom>
        </p:spPr>
        <p:txBody>
          <a:bodyPr vert="horz" lIns="91440" tIns="45720" rIns="91440" bIns="45720" rtlCol="0" anchor="ctr"/>
          <a:lstStyle>
            <a:lvl1pPr algn="r">
              <a:defRPr sz="1000">
                <a:solidFill>
                  <a:schemeClr val="tx1">
                    <a:tint val="75000"/>
                  </a:schemeClr>
                </a:solidFill>
                <a:latin typeface="+mj-lt"/>
              </a:defRPr>
            </a:lvl1pPr>
          </a:lstStyle>
          <a:p>
            <a:fld id="{DD3FF57B-5F25-B54A-A918-FB50C2689073}" type="slidenum">
              <a:rPr lang="en-US" smtClean="0"/>
              <a:pPr/>
              <a:t>‹#›</a:t>
            </a:fld>
            <a:endParaRPr lang="en-US" dirty="0"/>
          </a:p>
        </p:txBody>
      </p:sp>
      <p:sp>
        <p:nvSpPr>
          <p:cNvPr id="9" name="Title Placeholder 1"/>
          <p:cNvSpPr>
            <a:spLocks noGrp="1"/>
          </p:cNvSpPr>
          <p:nvPr>
            <p:ph type="title"/>
          </p:nvPr>
        </p:nvSpPr>
        <p:spPr>
          <a:xfrm>
            <a:off x="457199" y="685800"/>
            <a:ext cx="5048865" cy="1228028"/>
          </a:xfrm>
          <a:prstGeom prst="rect">
            <a:avLst/>
          </a:prstGeom>
        </p:spPr>
        <p:txBody>
          <a:bodyPr vert="horz" wrap="square" lIns="91440" tIns="0" rIns="91440" bIns="0" rtlCol="0" anchor="t">
            <a:noAutofit/>
          </a:bodyPr>
          <a:lstStyle/>
          <a:p>
            <a:r>
              <a:rPr lang="en-US" dirty="0"/>
              <a:t>All Click To Edit Master Title Style</a:t>
            </a:r>
          </a:p>
        </p:txBody>
      </p:sp>
      <p:sp>
        <p:nvSpPr>
          <p:cNvPr id="4" name="Text Placeholder 3"/>
          <p:cNvSpPr>
            <a:spLocks noGrp="1"/>
          </p:cNvSpPr>
          <p:nvPr>
            <p:ph type="body" sz="quarter" idx="11"/>
          </p:nvPr>
        </p:nvSpPr>
        <p:spPr>
          <a:xfrm>
            <a:off x="639811" y="2415245"/>
            <a:ext cx="5665788" cy="2951163"/>
          </a:xfrm>
          <a:prstGeom prst="rect">
            <a:avLst/>
          </a:prstGeom>
        </p:spPr>
        <p:txBody>
          <a:bodyPr vert="horz"/>
          <a:lstStyle>
            <a:lvl1pPr>
              <a:defRPr sz="3200" b="0">
                <a:solidFill>
                  <a:srgbClr val="FFFFFF"/>
                </a:solidFill>
                <a:latin typeface="Arial"/>
                <a:cs typeface="Arial"/>
              </a:defRPr>
            </a:lvl1pPr>
            <a:lvl2pPr>
              <a:defRPr sz="3200">
                <a:solidFill>
                  <a:srgbClr val="FFFFFF"/>
                </a:solidFill>
                <a:latin typeface="Arial"/>
                <a:cs typeface="Arial"/>
              </a:defRPr>
            </a:lvl2pPr>
            <a:lvl3pPr>
              <a:defRPr>
                <a:solidFill>
                  <a:srgbClr val="FFFFFF"/>
                </a:solidFill>
              </a:defRPr>
            </a:lvl3pPr>
            <a:lvl4pPr>
              <a:defRPr>
                <a:solidFill>
                  <a:srgbClr val="FFFFFF"/>
                </a:solidFill>
              </a:defRPr>
            </a:lvl4pPr>
            <a:lvl5pPr>
              <a:defRPr>
                <a:solidFill>
                  <a:srgbClr val="FFFFFF"/>
                </a:solidFill>
              </a:defRPr>
            </a:lvl5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40985176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4_example">
    <p:spTree>
      <p:nvGrpSpPr>
        <p:cNvPr id="1" name=""/>
        <p:cNvGrpSpPr/>
        <p:nvPr/>
      </p:nvGrpSpPr>
      <p:grpSpPr>
        <a:xfrm>
          <a:off x="0" y="0"/>
          <a:ext cx="0" cy="0"/>
          <a:chOff x="0" y="0"/>
          <a:chExt cx="0" cy="0"/>
        </a:xfrm>
      </p:grpSpPr>
      <p:sp>
        <p:nvSpPr>
          <p:cNvPr id="11" name="Rectangle 10"/>
          <p:cNvSpPr/>
          <p:nvPr userDrawn="1"/>
        </p:nvSpPr>
        <p:spPr>
          <a:xfrm>
            <a:off x="457200" y="2222500"/>
            <a:ext cx="8225286" cy="3962400"/>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5000"/>
              </a:lnSpc>
            </a:pPr>
            <a:endParaRPr lang="en-US" b="1" dirty="0">
              <a:solidFill>
                <a:schemeClr val="tx2"/>
              </a:solidFill>
              <a:latin typeface="+mj-lt"/>
            </a:endParaRPr>
          </a:p>
        </p:txBody>
      </p:sp>
      <p:sp>
        <p:nvSpPr>
          <p:cNvPr id="8" name="Slide Number Placeholder 5"/>
          <p:cNvSpPr>
            <a:spLocks noGrp="1"/>
          </p:cNvSpPr>
          <p:nvPr>
            <p:ph type="sldNum" sz="quarter" idx="4"/>
          </p:nvPr>
        </p:nvSpPr>
        <p:spPr>
          <a:xfrm>
            <a:off x="6863649" y="6342238"/>
            <a:ext cx="2133600" cy="365125"/>
          </a:xfrm>
          <a:prstGeom prst="rect">
            <a:avLst/>
          </a:prstGeom>
        </p:spPr>
        <p:txBody>
          <a:bodyPr vert="horz" lIns="91440" tIns="45720" rIns="91440" bIns="45720" rtlCol="0" anchor="ctr"/>
          <a:lstStyle>
            <a:lvl1pPr algn="r">
              <a:defRPr sz="1000">
                <a:solidFill>
                  <a:schemeClr val="tx1">
                    <a:tint val="75000"/>
                  </a:schemeClr>
                </a:solidFill>
                <a:latin typeface="+mj-lt"/>
              </a:defRPr>
            </a:lvl1pPr>
          </a:lstStyle>
          <a:p>
            <a:fld id="{DD3FF57B-5F25-B54A-A918-FB50C2689073}" type="slidenum">
              <a:rPr lang="en-US" smtClean="0"/>
              <a:pPr/>
              <a:t>‹#›</a:t>
            </a:fld>
            <a:endParaRPr lang="en-US" dirty="0"/>
          </a:p>
        </p:txBody>
      </p:sp>
      <p:sp>
        <p:nvSpPr>
          <p:cNvPr id="9" name="Title Placeholder 1"/>
          <p:cNvSpPr>
            <a:spLocks noGrp="1"/>
          </p:cNvSpPr>
          <p:nvPr>
            <p:ph type="title"/>
          </p:nvPr>
        </p:nvSpPr>
        <p:spPr>
          <a:xfrm>
            <a:off x="457199" y="685800"/>
            <a:ext cx="5048865" cy="1228028"/>
          </a:xfrm>
          <a:prstGeom prst="rect">
            <a:avLst/>
          </a:prstGeom>
        </p:spPr>
        <p:txBody>
          <a:bodyPr vert="horz" wrap="square" lIns="91440" tIns="0" rIns="91440" bIns="0" rtlCol="0" anchor="t">
            <a:noAutofit/>
          </a:bodyPr>
          <a:lstStyle/>
          <a:p>
            <a:r>
              <a:rPr lang="en-US" dirty="0"/>
              <a:t>All Click To Edit Master Title Style</a:t>
            </a:r>
          </a:p>
        </p:txBody>
      </p:sp>
      <p:sp>
        <p:nvSpPr>
          <p:cNvPr id="4" name="Text Placeholder 3"/>
          <p:cNvSpPr>
            <a:spLocks noGrp="1"/>
          </p:cNvSpPr>
          <p:nvPr>
            <p:ph type="body" sz="quarter" idx="11"/>
          </p:nvPr>
        </p:nvSpPr>
        <p:spPr>
          <a:xfrm>
            <a:off x="639811" y="2415245"/>
            <a:ext cx="5665788" cy="2951163"/>
          </a:xfrm>
          <a:prstGeom prst="rect">
            <a:avLst/>
          </a:prstGeom>
        </p:spPr>
        <p:txBody>
          <a:bodyPr vert="horz"/>
          <a:lstStyle>
            <a:lvl1pPr>
              <a:defRPr sz="3200" b="0">
                <a:solidFill>
                  <a:srgbClr val="FFFFFF"/>
                </a:solidFill>
                <a:latin typeface="Arial"/>
                <a:cs typeface="Arial"/>
              </a:defRPr>
            </a:lvl1pPr>
            <a:lvl2pPr>
              <a:defRPr sz="3200">
                <a:solidFill>
                  <a:srgbClr val="FFFFFF"/>
                </a:solidFill>
                <a:latin typeface="Arial"/>
                <a:cs typeface="Arial"/>
              </a:defRPr>
            </a:lvl2pPr>
            <a:lvl3pPr>
              <a:defRPr>
                <a:solidFill>
                  <a:srgbClr val="FFFFFF"/>
                </a:solidFill>
              </a:defRPr>
            </a:lvl3pPr>
            <a:lvl4pPr>
              <a:defRPr>
                <a:solidFill>
                  <a:srgbClr val="FFFFFF"/>
                </a:solidFill>
              </a:defRPr>
            </a:lvl4pPr>
            <a:lvl5pPr>
              <a:defRPr>
                <a:solidFill>
                  <a:srgbClr val="FFFFFF"/>
                </a:solidFill>
              </a:defRPr>
            </a:lvl5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1027918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example">
    <p:spTree>
      <p:nvGrpSpPr>
        <p:cNvPr id="1" name=""/>
        <p:cNvGrpSpPr/>
        <p:nvPr/>
      </p:nvGrpSpPr>
      <p:grpSpPr>
        <a:xfrm>
          <a:off x="0" y="0"/>
          <a:ext cx="0" cy="0"/>
          <a:chOff x="0" y="0"/>
          <a:chExt cx="0" cy="0"/>
        </a:xfrm>
      </p:grpSpPr>
      <p:sp>
        <p:nvSpPr>
          <p:cNvPr id="11" name="Rectangle 10"/>
          <p:cNvSpPr/>
          <p:nvPr userDrawn="1"/>
        </p:nvSpPr>
        <p:spPr>
          <a:xfrm>
            <a:off x="457200" y="2222500"/>
            <a:ext cx="8225286" cy="3962400"/>
          </a:xfrm>
          <a:prstGeom prst="rect">
            <a:avLst/>
          </a:prstGeom>
          <a:solidFill>
            <a:srgbClr val="56466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5000"/>
              </a:lnSpc>
            </a:pPr>
            <a:endParaRPr lang="en-US" b="1" dirty="0">
              <a:solidFill>
                <a:schemeClr val="tx2"/>
              </a:solidFill>
              <a:latin typeface="+mj-lt"/>
            </a:endParaRPr>
          </a:p>
        </p:txBody>
      </p:sp>
      <p:sp>
        <p:nvSpPr>
          <p:cNvPr id="8" name="Slide Number Placeholder 5"/>
          <p:cNvSpPr>
            <a:spLocks noGrp="1"/>
          </p:cNvSpPr>
          <p:nvPr>
            <p:ph type="sldNum" sz="quarter" idx="4"/>
          </p:nvPr>
        </p:nvSpPr>
        <p:spPr>
          <a:xfrm>
            <a:off x="6863649" y="6342238"/>
            <a:ext cx="2133600" cy="365125"/>
          </a:xfrm>
          <a:prstGeom prst="rect">
            <a:avLst/>
          </a:prstGeom>
        </p:spPr>
        <p:txBody>
          <a:bodyPr vert="horz" lIns="91440" tIns="45720" rIns="91440" bIns="45720" rtlCol="0" anchor="ctr"/>
          <a:lstStyle>
            <a:lvl1pPr algn="r">
              <a:defRPr sz="1000">
                <a:solidFill>
                  <a:schemeClr val="tx1">
                    <a:tint val="75000"/>
                  </a:schemeClr>
                </a:solidFill>
                <a:latin typeface="+mj-lt"/>
              </a:defRPr>
            </a:lvl1pPr>
          </a:lstStyle>
          <a:p>
            <a:fld id="{DD3FF57B-5F25-B54A-A918-FB50C2689073}" type="slidenum">
              <a:rPr lang="en-US" smtClean="0"/>
              <a:pPr/>
              <a:t>‹#›</a:t>
            </a:fld>
            <a:endParaRPr lang="en-US" dirty="0"/>
          </a:p>
        </p:txBody>
      </p:sp>
      <p:sp>
        <p:nvSpPr>
          <p:cNvPr id="9" name="Title Placeholder 1"/>
          <p:cNvSpPr>
            <a:spLocks noGrp="1"/>
          </p:cNvSpPr>
          <p:nvPr>
            <p:ph type="title"/>
          </p:nvPr>
        </p:nvSpPr>
        <p:spPr>
          <a:xfrm>
            <a:off x="457199" y="685800"/>
            <a:ext cx="5048865" cy="1228028"/>
          </a:xfrm>
          <a:prstGeom prst="rect">
            <a:avLst/>
          </a:prstGeom>
        </p:spPr>
        <p:txBody>
          <a:bodyPr vert="horz" wrap="square" lIns="91440" tIns="0" rIns="91440" bIns="0" rtlCol="0" anchor="t">
            <a:noAutofit/>
          </a:bodyPr>
          <a:lstStyle/>
          <a:p>
            <a:r>
              <a:rPr lang="en-US" dirty="0"/>
              <a:t>All Click To Edit Master Title Style</a:t>
            </a:r>
          </a:p>
        </p:txBody>
      </p:sp>
      <p:sp>
        <p:nvSpPr>
          <p:cNvPr id="4" name="Text Placeholder 3"/>
          <p:cNvSpPr>
            <a:spLocks noGrp="1"/>
          </p:cNvSpPr>
          <p:nvPr>
            <p:ph type="body" sz="quarter" idx="11"/>
          </p:nvPr>
        </p:nvSpPr>
        <p:spPr>
          <a:xfrm>
            <a:off x="639811" y="2415245"/>
            <a:ext cx="5665788" cy="2951163"/>
          </a:xfrm>
          <a:prstGeom prst="rect">
            <a:avLst/>
          </a:prstGeom>
        </p:spPr>
        <p:txBody>
          <a:bodyPr vert="horz"/>
          <a:lstStyle>
            <a:lvl1pPr>
              <a:defRPr sz="3200" b="0">
                <a:solidFill>
                  <a:schemeClr val="bg1"/>
                </a:solidFill>
                <a:latin typeface="Arial"/>
                <a:cs typeface="Arial"/>
              </a:defRPr>
            </a:lvl1pPr>
            <a:lvl2pPr>
              <a:defRPr sz="3200">
                <a:solidFill>
                  <a:schemeClr val="bg1"/>
                </a:solidFill>
                <a:latin typeface="Arial"/>
                <a:cs typeface="Arial"/>
              </a:defRPr>
            </a:lvl2pPr>
            <a:lvl3pPr>
              <a:defRPr>
                <a:solidFill>
                  <a:srgbClr val="FFFFFF"/>
                </a:solidFill>
              </a:defRPr>
            </a:lvl3pPr>
            <a:lvl4pPr>
              <a:defRPr>
                <a:solidFill>
                  <a:srgbClr val="FFFFFF"/>
                </a:solidFill>
              </a:defRPr>
            </a:lvl4pPr>
            <a:lvl5pPr>
              <a:defRPr>
                <a:solidFill>
                  <a:srgbClr val="FFFFFF"/>
                </a:solidFill>
              </a:defRPr>
            </a:lvl5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32262445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5_example">
    <p:spTree>
      <p:nvGrpSpPr>
        <p:cNvPr id="1" name=""/>
        <p:cNvGrpSpPr/>
        <p:nvPr/>
      </p:nvGrpSpPr>
      <p:grpSpPr>
        <a:xfrm>
          <a:off x="0" y="0"/>
          <a:ext cx="0" cy="0"/>
          <a:chOff x="0" y="0"/>
          <a:chExt cx="0" cy="0"/>
        </a:xfrm>
      </p:grpSpPr>
      <p:sp>
        <p:nvSpPr>
          <p:cNvPr id="11" name="Rectangle 10"/>
          <p:cNvSpPr/>
          <p:nvPr userDrawn="1"/>
        </p:nvSpPr>
        <p:spPr>
          <a:xfrm>
            <a:off x="457200" y="2222500"/>
            <a:ext cx="8225286" cy="3962400"/>
          </a:xfrm>
          <a:prstGeom prst="rect">
            <a:avLst/>
          </a:prstGeom>
          <a:solidFill>
            <a:srgbClr val="665F5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5000"/>
              </a:lnSpc>
            </a:pPr>
            <a:endParaRPr lang="en-US" b="1" dirty="0">
              <a:solidFill>
                <a:schemeClr val="tx2"/>
              </a:solidFill>
              <a:latin typeface="+mj-lt"/>
            </a:endParaRPr>
          </a:p>
        </p:txBody>
      </p:sp>
      <p:sp>
        <p:nvSpPr>
          <p:cNvPr id="8" name="Slide Number Placeholder 5"/>
          <p:cNvSpPr>
            <a:spLocks noGrp="1"/>
          </p:cNvSpPr>
          <p:nvPr>
            <p:ph type="sldNum" sz="quarter" idx="4"/>
          </p:nvPr>
        </p:nvSpPr>
        <p:spPr>
          <a:xfrm>
            <a:off x="6863649" y="6342238"/>
            <a:ext cx="2133600" cy="365125"/>
          </a:xfrm>
          <a:prstGeom prst="rect">
            <a:avLst/>
          </a:prstGeom>
        </p:spPr>
        <p:txBody>
          <a:bodyPr vert="horz" lIns="91440" tIns="45720" rIns="91440" bIns="45720" rtlCol="0" anchor="ctr"/>
          <a:lstStyle>
            <a:lvl1pPr algn="r">
              <a:defRPr sz="1000">
                <a:solidFill>
                  <a:schemeClr val="tx1">
                    <a:tint val="75000"/>
                  </a:schemeClr>
                </a:solidFill>
                <a:latin typeface="+mj-lt"/>
              </a:defRPr>
            </a:lvl1pPr>
          </a:lstStyle>
          <a:p>
            <a:fld id="{DD3FF57B-5F25-B54A-A918-FB50C2689073}" type="slidenum">
              <a:rPr lang="en-US" smtClean="0"/>
              <a:pPr/>
              <a:t>‹#›</a:t>
            </a:fld>
            <a:endParaRPr lang="en-US" dirty="0"/>
          </a:p>
        </p:txBody>
      </p:sp>
      <p:sp>
        <p:nvSpPr>
          <p:cNvPr id="9" name="Title Placeholder 1"/>
          <p:cNvSpPr>
            <a:spLocks noGrp="1"/>
          </p:cNvSpPr>
          <p:nvPr>
            <p:ph type="title"/>
          </p:nvPr>
        </p:nvSpPr>
        <p:spPr>
          <a:xfrm>
            <a:off x="457199" y="685800"/>
            <a:ext cx="5048865" cy="1228028"/>
          </a:xfrm>
          <a:prstGeom prst="rect">
            <a:avLst/>
          </a:prstGeom>
        </p:spPr>
        <p:txBody>
          <a:bodyPr vert="horz" wrap="square" lIns="91440" tIns="0" rIns="91440" bIns="0" rtlCol="0" anchor="t">
            <a:noAutofit/>
          </a:bodyPr>
          <a:lstStyle/>
          <a:p>
            <a:r>
              <a:rPr lang="en-US" dirty="0"/>
              <a:t>All Click To Edit Master Title Style</a:t>
            </a:r>
          </a:p>
        </p:txBody>
      </p:sp>
      <p:sp>
        <p:nvSpPr>
          <p:cNvPr id="4" name="Text Placeholder 3"/>
          <p:cNvSpPr>
            <a:spLocks noGrp="1"/>
          </p:cNvSpPr>
          <p:nvPr>
            <p:ph type="body" sz="quarter" idx="11"/>
          </p:nvPr>
        </p:nvSpPr>
        <p:spPr>
          <a:xfrm>
            <a:off x="639811" y="2415245"/>
            <a:ext cx="5665788" cy="2951163"/>
          </a:xfrm>
          <a:prstGeom prst="rect">
            <a:avLst/>
          </a:prstGeom>
        </p:spPr>
        <p:txBody>
          <a:bodyPr vert="horz"/>
          <a:lstStyle>
            <a:lvl1pPr>
              <a:defRPr sz="3200" b="0">
                <a:solidFill>
                  <a:schemeClr val="bg1"/>
                </a:solidFill>
                <a:latin typeface="Arial"/>
                <a:cs typeface="Arial"/>
              </a:defRPr>
            </a:lvl1pPr>
            <a:lvl2pPr>
              <a:defRPr sz="3200">
                <a:solidFill>
                  <a:schemeClr val="bg1"/>
                </a:solidFill>
                <a:latin typeface="Arial"/>
                <a:cs typeface="Arial"/>
              </a:defRPr>
            </a:lvl2pPr>
            <a:lvl3pPr>
              <a:defRPr>
                <a:solidFill>
                  <a:srgbClr val="FFFFFF"/>
                </a:solidFill>
              </a:defRPr>
            </a:lvl3pPr>
            <a:lvl4pPr>
              <a:defRPr>
                <a:solidFill>
                  <a:srgbClr val="FFFFFF"/>
                </a:solidFill>
              </a:defRPr>
            </a:lvl4pPr>
            <a:lvl5pPr>
              <a:defRPr>
                <a:solidFill>
                  <a:srgbClr val="FFFFFF"/>
                </a:solidFill>
              </a:defRPr>
            </a:lvl5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7851741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3_example">
    <p:spTree>
      <p:nvGrpSpPr>
        <p:cNvPr id="1" name=""/>
        <p:cNvGrpSpPr/>
        <p:nvPr/>
      </p:nvGrpSpPr>
      <p:grpSpPr>
        <a:xfrm>
          <a:off x="0" y="0"/>
          <a:ext cx="0" cy="0"/>
          <a:chOff x="0" y="0"/>
          <a:chExt cx="0" cy="0"/>
        </a:xfrm>
      </p:grpSpPr>
      <p:sp>
        <p:nvSpPr>
          <p:cNvPr id="11" name="Rectangle 10"/>
          <p:cNvSpPr/>
          <p:nvPr userDrawn="1"/>
        </p:nvSpPr>
        <p:spPr>
          <a:xfrm>
            <a:off x="457200" y="2222500"/>
            <a:ext cx="8225286" cy="3962400"/>
          </a:xfrm>
          <a:prstGeom prst="rect">
            <a:avLst/>
          </a:prstGeom>
          <a:solidFill>
            <a:schemeClr val="accent3">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5000"/>
              </a:lnSpc>
            </a:pPr>
            <a:endParaRPr lang="en-US" b="1" dirty="0">
              <a:solidFill>
                <a:schemeClr val="tx2"/>
              </a:solidFill>
              <a:latin typeface="+mj-lt"/>
            </a:endParaRPr>
          </a:p>
        </p:txBody>
      </p:sp>
      <p:sp>
        <p:nvSpPr>
          <p:cNvPr id="8" name="Slide Number Placeholder 5"/>
          <p:cNvSpPr>
            <a:spLocks noGrp="1"/>
          </p:cNvSpPr>
          <p:nvPr>
            <p:ph type="sldNum" sz="quarter" idx="4"/>
          </p:nvPr>
        </p:nvSpPr>
        <p:spPr>
          <a:xfrm>
            <a:off x="6863649" y="6342238"/>
            <a:ext cx="2133600" cy="365125"/>
          </a:xfrm>
          <a:prstGeom prst="rect">
            <a:avLst/>
          </a:prstGeom>
        </p:spPr>
        <p:txBody>
          <a:bodyPr vert="horz" lIns="91440" tIns="45720" rIns="91440" bIns="45720" rtlCol="0" anchor="ctr"/>
          <a:lstStyle>
            <a:lvl1pPr algn="r">
              <a:defRPr sz="1000">
                <a:solidFill>
                  <a:schemeClr val="tx1">
                    <a:tint val="75000"/>
                  </a:schemeClr>
                </a:solidFill>
                <a:latin typeface="+mj-lt"/>
              </a:defRPr>
            </a:lvl1pPr>
          </a:lstStyle>
          <a:p>
            <a:fld id="{DD3FF57B-5F25-B54A-A918-FB50C2689073}" type="slidenum">
              <a:rPr lang="en-US" smtClean="0"/>
              <a:pPr/>
              <a:t>‹#›</a:t>
            </a:fld>
            <a:endParaRPr lang="en-US" dirty="0"/>
          </a:p>
        </p:txBody>
      </p:sp>
      <p:sp>
        <p:nvSpPr>
          <p:cNvPr id="9" name="Title Placeholder 1"/>
          <p:cNvSpPr>
            <a:spLocks noGrp="1"/>
          </p:cNvSpPr>
          <p:nvPr>
            <p:ph type="title"/>
          </p:nvPr>
        </p:nvSpPr>
        <p:spPr>
          <a:xfrm>
            <a:off x="457199" y="685800"/>
            <a:ext cx="5048865" cy="1228028"/>
          </a:xfrm>
          <a:prstGeom prst="rect">
            <a:avLst/>
          </a:prstGeom>
        </p:spPr>
        <p:txBody>
          <a:bodyPr vert="horz" wrap="square" lIns="91440" tIns="0" rIns="91440" bIns="0" rtlCol="0" anchor="t">
            <a:noAutofit/>
          </a:bodyPr>
          <a:lstStyle/>
          <a:p>
            <a:r>
              <a:rPr lang="en-US" dirty="0"/>
              <a:t>All Click To Edit Master Title Style</a:t>
            </a:r>
          </a:p>
        </p:txBody>
      </p:sp>
      <p:sp>
        <p:nvSpPr>
          <p:cNvPr id="4" name="Text Placeholder 3"/>
          <p:cNvSpPr>
            <a:spLocks noGrp="1"/>
          </p:cNvSpPr>
          <p:nvPr>
            <p:ph type="body" sz="quarter" idx="11"/>
          </p:nvPr>
        </p:nvSpPr>
        <p:spPr>
          <a:xfrm>
            <a:off x="639811" y="2415245"/>
            <a:ext cx="5665788" cy="2951163"/>
          </a:xfrm>
          <a:prstGeom prst="rect">
            <a:avLst/>
          </a:prstGeom>
        </p:spPr>
        <p:txBody>
          <a:bodyPr vert="horz"/>
          <a:lstStyle>
            <a:lvl1pPr>
              <a:defRPr sz="3200" b="0">
                <a:solidFill>
                  <a:schemeClr val="bg2">
                    <a:lumMod val="50000"/>
                  </a:schemeClr>
                </a:solidFill>
                <a:latin typeface="Arial"/>
                <a:cs typeface="Arial"/>
              </a:defRPr>
            </a:lvl1pPr>
            <a:lvl2pPr>
              <a:defRPr sz="3200">
                <a:solidFill>
                  <a:schemeClr val="bg2">
                    <a:lumMod val="50000"/>
                  </a:schemeClr>
                </a:solidFill>
                <a:latin typeface="Arial"/>
                <a:cs typeface="Arial"/>
              </a:defRPr>
            </a:lvl2pPr>
            <a:lvl3pPr>
              <a:defRPr>
                <a:solidFill>
                  <a:srgbClr val="FFFFFF"/>
                </a:solidFill>
              </a:defRPr>
            </a:lvl3pPr>
            <a:lvl4pPr>
              <a:defRPr>
                <a:solidFill>
                  <a:srgbClr val="FFFFFF"/>
                </a:solidFill>
              </a:defRPr>
            </a:lvl4pPr>
            <a:lvl5pPr>
              <a:defRPr>
                <a:solidFill>
                  <a:srgbClr val="FFFFFF"/>
                </a:solidFill>
              </a:defRPr>
            </a:lvl5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17707664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6_example + slug option 2">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DD3FF57B-5F25-B54A-A918-FB50C2689073}" type="slidenum">
              <a:rPr lang="en-US" smtClean="0"/>
              <a:pPr/>
              <a:t>‹#›</a:t>
            </a:fld>
            <a:endParaRPr lang="en-US" dirty="0"/>
          </a:p>
        </p:txBody>
      </p:sp>
      <p:sp>
        <p:nvSpPr>
          <p:cNvPr id="4" name="Title 1"/>
          <p:cNvSpPr>
            <a:spLocks noGrp="1"/>
          </p:cNvSpPr>
          <p:nvPr>
            <p:ph type="title"/>
          </p:nvPr>
        </p:nvSpPr>
        <p:spPr>
          <a:xfrm>
            <a:off x="457199" y="997474"/>
            <a:ext cx="5048865" cy="1228028"/>
          </a:xfrm>
        </p:spPr>
        <p:txBody>
          <a:bodyPr/>
          <a:lstStyle/>
          <a:p>
            <a:r>
              <a:rPr lang="en-US" dirty="0"/>
              <a:t>Click to edit Master title style</a:t>
            </a:r>
          </a:p>
        </p:txBody>
      </p:sp>
      <p:sp>
        <p:nvSpPr>
          <p:cNvPr id="5" name="Text Placeholder 7"/>
          <p:cNvSpPr>
            <a:spLocks noGrp="1"/>
          </p:cNvSpPr>
          <p:nvPr>
            <p:ph type="body" sz="quarter" idx="11" hasCustomPrompt="1"/>
          </p:nvPr>
        </p:nvSpPr>
        <p:spPr>
          <a:xfrm>
            <a:off x="454538" y="600597"/>
            <a:ext cx="5067914" cy="443014"/>
          </a:xfrm>
          <a:prstGeom prst="rect">
            <a:avLst/>
          </a:prstGeom>
        </p:spPr>
        <p:txBody>
          <a:bodyPr vert="horz"/>
          <a:lstStyle>
            <a:lvl1pPr>
              <a:defRPr sz="2000" b="0" spc="-90">
                <a:solidFill>
                  <a:schemeClr val="tx2"/>
                </a:solidFill>
                <a:latin typeface="+mj-lt"/>
                <a:cs typeface="Arial Black"/>
              </a:defRPr>
            </a:lvl1pPr>
          </a:lstStyle>
          <a:p>
            <a:pPr lvl="0"/>
            <a:r>
              <a:rPr lang="en-US" dirty="0"/>
              <a:t>Click To Edit Master Text Styles</a:t>
            </a:r>
          </a:p>
        </p:txBody>
      </p:sp>
      <p:sp>
        <p:nvSpPr>
          <p:cNvPr id="6" name="Rectangle 5"/>
          <p:cNvSpPr/>
          <p:nvPr userDrawn="1"/>
        </p:nvSpPr>
        <p:spPr>
          <a:xfrm>
            <a:off x="457200" y="2222500"/>
            <a:ext cx="8225286" cy="3962400"/>
          </a:xfrm>
          <a:prstGeom prst="rect">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5000"/>
              </a:lnSpc>
            </a:pPr>
            <a:endParaRPr lang="en-US" b="1" dirty="0">
              <a:solidFill>
                <a:schemeClr val="tx2"/>
              </a:solidFill>
              <a:latin typeface="+mj-lt"/>
            </a:endParaRPr>
          </a:p>
        </p:txBody>
      </p:sp>
      <p:sp>
        <p:nvSpPr>
          <p:cNvPr id="8" name="Text Placeholder 3"/>
          <p:cNvSpPr>
            <a:spLocks noGrp="1"/>
          </p:cNvSpPr>
          <p:nvPr>
            <p:ph type="body" sz="quarter" idx="13"/>
          </p:nvPr>
        </p:nvSpPr>
        <p:spPr>
          <a:xfrm>
            <a:off x="639811" y="2222500"/>
            <a:ext cx="4401081" cy="2951163"/>
          </a:xfrm>
          <a:prstGeom prst="rect">
            <a:avLst/>
          </a:prstGeom>
        </p:spPr>
        <p:txBody>
          <a:bodyPr vert="horz" tIns="457200"/>
          <a:lstStyle>
            <a:lvl1pPr>
              <a:lnSpc>
                <a:spcPct val="100000"/>
              </a:lnSpc>
              <a:defRPr sz="3200" b="0" i="0">
                <a:solidFill>
                  <a:srgbClr val="FFFFFF"/>
                </a:solidFill>
                <a:latin typeface="Arial"/>
                <a:cs typeface="Arial"/>
              </a:defRPr>
            </a:lvl1pPr>
            <a:lvl2pPr>
              <a:lnSpc>
                <a:spcPct val="100000"/>
              </a:lnSpc>
              <a:defRPr sz="2800" b="0" i="0">
                <a:solidFill>
                  <a:srgbClr val="FFFFFF"/>
                </a:solidFill>
                <a:latin typeface="Arial"/>
                <a:cs typeface="Arial"/>
              </a:defRPr>
            </a:lvl2pPr>
            <a:lvl3pPr>
              <a:defRPr>
                <a:solidFill>
                  <a:srgbClr val="FFFFFF"/>
                </a:solidFill>
              </a:defRPr>
            </a:lvl3pPr>
            <a:lvl4pPr>
              <a:defRPr>
                <a:solidFill>
                  <a:srgbClr val="FFFFFF"/>
                </a:solidFill>
              </a:defRPr>
            </a:lvl4pPr>
            <a:lvl5pPr>
              <a:defRPr>
                <a:solidFill>
                  <a:srgbClr val="FFFFFF"/>
                </a:solidFill>
              </a:defRPr>
            </a:lvl5pPr>
          </a:lstStyle>
          <a:p>
            <a:pPr lvl="0"/>
            <a:r>
              <a:rPr lang="en-US" dirty="0"/>
              <a:t>Click to edit Master text styles</a:t>
            </a:r>
          </a:p>
          <a:p>
            <a:pPr lvl="1"/>
            <a:r>
              <a:rPr lang="en-US" dirty="0"/>
              <a:t>Second level</a:t>
            </a:r>
          </a:p>
        </p:txBody>
      </p:sp>
      <p:pic>
        <p:nvPicPr>
          <p:cNvPr id="9" name="Picture 8" descr="example.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838190" y="655038"/>
            <a:ext cx="844296" cy="243840"/>
          </a:xfrm>
          <a:prstGeom prst="rect">
            <a:avLst/>
          </a:prstGeom>
        </p:spPr>
      </p:pic>
    </p:spTree>
    <p:extLst>
      <p:ext uri="{BB962C8B-B14F-4D97-AF65-F5344CB8AC3E}">
        <p14:creationId xmlns:p14="http://schemas.microsoft.com/office/powerpoint/2010/main" val="10682646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2_example + slug option 2">
    <p:spTree>
      <p:nvGrpSpPr>
        <p:cNvPr id="1" name=""/>
        <p:cNvGrpSpPr/>
        <p:nvPr/>
      </p:nvGrpSpPr>
      <p:grpSpPr>
        <a:xfrm>
          <a:off x="0" y="0"/>
          <a:ext cx="0" cy="0"/>
          <a:chOff x="0" y="0"/>
          <a:chExt cx="0" cy="0"/>
        </a:xfrm>
      </p:grpSpPr>
      <p:sp>
        <p:nvSpPr>
          <p:cNvPr id="10" name="Rectangle 9"/>
          <p:cNvSpPr/>
          <p:nvPr userDrawn="1"/>
        </p:nvSpPr>
        <p:spPr>
          <a:xfrm>
            <a:off x="7187209" y="315027"/>
            <a:ext cx="1956791" cy="935238"/>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5000"/>
              </a:lnSpc>
            </a:pPr>
            <a:endParaRPr lang="en-US" b="1" dirty="0">
              <a:solidFill>
                <a:schemeClr val="tx2"/>
              </a:solidFill>
              <a:latin typeface="+mj-lt"/>
            </a:endParaRPr>
          </a:p>
        </p:txBody>
      </p:sp>
      <p:sp>
        <p:nvSpPr>
          <p:cNvPr id="3" name="Slide Number Placeholder 2"/>
          <p:cNvSpPr>
            <a:spLocks noGrp="1"/>
          </p:cNvSpPr>
          <p:nvPr>
            <p:ph type="sldNum" sz="quarter" idx="10"/>
          </p:nvPr>
        </p:nvSpPr>
        <p:spPr/>
        <p:txBody>
          <a:bodyPr/>
          <a:lstStyle/>
          <a:p>
            <a:fld id="{DD3FF57B-5F25-B54A-A918-FB50C2689073}" type="slidenum">
              <a:rPr lang="en-US" smtClean="0"/>
              <a:pPr/>
              <a:t>‹#›</a:t>
            </a:fld>
            <a:endParaRPr lang="en-US" dirty="0"/>
          </a:p>
        </p:txBody>
      </p:sp>
      <p:sp>
        <p:nvSpPr>
          <p:cNvPr id="4" name="Title 1"/>
          <p:cNvSpPr>
            <a:spLocks noGrp="1"/>
          </p:cNvSpPr>
          <p:nvPr>
            <p:ph type="title"/>
          </p:nvPr>
        </p:nvSpPr>
        <p:spPr>
          <a:xfrm>
            <a:off x="457199" y="997474"/>
            <a:ext cx="5048865" cy="1228028"/>
          </a:xfrm>
        </p:spPr>
        <p:txBody>
          <a:bodyPr/>
          <a:lstStyle/>
          <a:p>
            <a:r>
              <a:rPr lang="en-US" dirty="0"/>
              <a:t>Click to edit Master title style</a:t>
            </a:r>
          </a:p>
        </p:txBody>
      </p:sp>
      <p:sp>
        <p:nvSpPr>
          <p:cNvPr id="5" name="Text Placeholder 7"/>
          <p:cNvSpPr>
            <a:spLocks noGrp="1"/>
          </p:cNvSpPr>
          <p:nvPr>
            <p:ph type="body" sz="quarter" idx="11" hasCustomPrompt="1"/>
          </p:nvPr>
        </p:nvSpPr>
        <p:spPr>
          <a:xfrm>
            <a:off x="454538" y="600597"/>
            <a:ext cx="5067914" cy="443014"/>
          </a:xfrm>
          <a:prstGeom prst="rect">
            <a:avLst/>
          </a:prstGeom>
        </p:spPr>
        <p:txBody>
          <a:bodyPr vert="horz"/>
          <a:lstStyle>
            <a:lvl1pPr>
              <a:defRPr sz="2000" b="0" spc="-90">
                <a:solidFill>
                  <a:schemeClr val="tx2"/>
                </a:solidFill>
                <a:latin typeface="+mj-lt"/>
                <a:cs typeface="Arial Black"/>
              </a:defRPr>
            </a:lvl1pPr>
          </a:lstStyle>
          <a:p>
            <a:pPr lvl="0"/>
            <a:r>
              <a:rPr lang="en-US" dirty="0"/>
              <a:t>Click To Edit Master Text Styles</a:t>
            </a:r>
          </a:p>
        </p:txBody>
      </p:sp>
      <p:sp>
        <p:nvSpPr>
          <p:cNvPr id="6" name="Rectangle 5"/>
          <p:cNvSpPr/>
          <p:nvPr userDrawn="1"/>
        </p:nvSpPr>
        <p:spPr>
          <a:xfrm>
            <a:off x="457200" y="2222500"/>
            <a:ext cx="8225286" cy="3962400"/>
          </a:xfrm>
          <a:prstGeom prst="rect">
            <a:avLst/>
          </a:prstGeom>
          <a:solidFill>
            <a:srgbClr val="00669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5000"/>
              </a:lnSpc>
            </a:pPr>
            <a:endParaRPr lang="en-US" b="1" dirty="0">
              <a:solidFill>
                <a:schemeClr val="tx2"/>
              </a:solidFill>
              <a:latin typeface="+mj-lt"/>
            </a:endParaRPr>
          </a:p>
        </p:txBody>
      </p:sp>
      <p:sp>
        <p:nvSpPr>
          <p:cNvPr id="8" name="Text Placeholder 3"/>
          <p:cNvSpPr>
            <a:spLocks noGrp="1"/>
          </p:cNvSpPr>
          <p:nvPr>
            <p:ph type="body" sz="quarter" idx="13"/>
          </p:nvPr>
        </p:nvSpPr>
        <p:spPr>
          <a:xfrm>
            <a:off x="639811" y="2222500"/>
            <a:ext cx="4401081" cy="2951163"/>
          </a:xfrm>
          <a:prstGeom prst="rect">
            <a:avLst/>
          </a:prstGeom>
        </p:spPr>
        <p:txBody>
          <a:bodyPr vert="horz" tIns="457200"/>
          <a:lstStyle>
            <a:lvl1pPr>
              <a:lnSpc>
                <a:spcPct val="100000"/>
              </a:lnSpc>
              <a:defRPr sz="3200" b="0" i="0">
                <a:solidFill>
                  <a:srgbClr val="FFFFFF"/>
                </a:solidFill>
                <a:latin typeface="Arial"/>
                <a:cs typeface="Arial"/>
              </a:defRPr>
            </a:lvl1pPr>
            <a:lvl2pPr>
              <a:lnSpc>
                <a:spcPct val="100000"/>
              </a:lnSpc>
              <a:defRPr sz="2800" b="0" i="0">
                <a:solidFill>
                  <a:srgbClr val="FFFFFF"/>
                </a:solidFill>
                <a:latin typeface="Arial"/>
                <a:cs typeface="Arial"/>
              </a:defRPr>
            </a:lvl2pPr>
            <a:lvl3pPr>
              <a:defRPr>
                <a:solidFill>
                  <a:srgbClr val="FFFFFF"/>
                </a:solidFill>
              </a:defRPr>
            </a:lvl3pPr>
            <a:lvl4pPr>
              <a:defRPr>
                <a:solidFill>
                  <a:srgbClr val="FFFFFF"/>
                </a:solidFill>
              </a:defRPr>
            </a:lvl4pPr>
            <a:lvl5pPr>
              <a:defRPr>
                <a:solidFill>
                  <a:srgbClr val="FFFFFF"/>
                </a:solidFill>
              </a:defRPr>
            </a:lvl5pPr>
          </a:lstStyle>
          <a:p>
            <a:pPr lvl="0"/>
            <a:r>
              <a:rPr lang="en-US" dirty="0"/>
              <a:t>Click to edit Master text styles</a:t>
            </a:r>
          </a:p>
          <a:p>
            <a:pPr lvl="1"/>
            <a:r>
              <a:rPr lang="en-US" dirty="0"/>
              <a:t>Second level</a:t>
            </a:r>
          </a:p>
        </p:txBody>
      </p:sp>
      <p:pic>
        <p:nvPicPr>
          <p:cNvPr id="9" name="Picture 8" descr="example.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838190" y="655038"/>
            <a:ext cx="844296" cy="243840"/>
          </a:xfrm>
          <a:prstGeom prst="rect">
            <a:avLst/>
          </a:prstGeom>
        </p:spPr>
      </p:pic>
    </p:spTree>
    <p:extLst>
      <p:ext uri="{BB962C8B-B14F-4D97-AF65-F5344CB8AC3E}">
        <p14:creationId xmlns:p14="http://schemas.microsoft.com/office/powerpoint/2010/main" val="243147799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7_example + slug option 2">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DD3FF57B-5F25-B54A-A918-FB50C2689073}" type="slidenum">
              <a:rPr lang="en-US" smtClean="0"/>
              <a:pPr/>
              <a:t>‹#›</a:t>
            </a:fld>
            <a:endParaRPr lang="en-US" dirty="0"/>
          </a:p>
        </p:txBody>
      </p:sp>
      <p:sp>
        <p:nvSpPr>
          <p:cNvPr id="4" name="Title 1"/>
          <p:cNvSpPr>
            <a:spLocks noGrp="1"/>
          </p:cNvSpPr>
          <p:nvPr>
            <p:ph type="title"/>
          </p:nvPr>
        </p:nvSpPr>
        <p:spPr>
          <a:xfrm>
            <a:off x="457199" y="997474"/>
            <a:ext cx="5048865" cy="1228028"/>
          </a:xfrm>
        </p:spPr>
        <p:txBody>
          <a:bodyPr/>
          <a:lstStyle/>
          <a:p>
            <a:r>
              <a:rPr lang="en-US" dirty="0"/>
              <a:t>Click to edit Master title style</a:t>
            </a:r>
          </a:p>
        </p:txBody>
      </p:sp>
      <p:sp>
        <p:nvSpPr>
          <p:cNvPr id="5" name="Text Placeholder 7"/>
          <p:cNvSpPr>
            <a:spLocks noGrp="1"/>
          </p:cNvSpPr>
          <p:nvPr>
            <p:ph type="body" sz="quarter" idx="11" hasCustomPrompt="1"/>
          </p:nvPr>
        </p:nvSpPr>
        <p:spPr>
          <a:xfrm>
            <a:off x="454538" y="600597"/>
            <a:ext cx="5067914" cy="443014"/>
          </a:xfrm>
          <a:prstGeom prst="rect">
            <a:avLst/>
          </a:prstGeom>
        </p:spPr>
        <p:txBody>
          <a:bodyPr vert="horz"/>
          <a:lstStyle>
            <a:lvl1pPr>
              <a:defRPr sz="2000" b="0" spc="-90">
                <a:solidFill>
                  <a:schemeClr val="tx2"/>
                </a:solidFill>
                <a:latin typeface="+mj-lt"/>
                <a:cs typeface="Arial Black"/>
              </a:defRPr>
            </a:lvl1pPr>
          </a:lstStyle>
          <a:p>
            <a:pPr lvl="0"/>
            <a:r>
              <a:rPr lang="en-US" dirty="0"/>
              <a:t>Click To Edit Master Text Styles</a:t>
            </a:r>
          </a:p>
        </p:txBody>
      </p:sp>
      <p:sp>
        <p:nvSpPr>
          <p:cNvPr id="6" name="Rectangle 5"/>
          <p:cNvSpPr/>
          <p:nvPr userDrawn="1"/>
        </p:nvSpPr>
        <p:spPr>
          <a:xfrm>
            <a:off x="457200" y="2222500"/>
            <a:ext cx="8225286" cy="3962400"/>
          </a:xfrm>
          <a:prstGeom prst="rect">
            <a:avLst/>
          </a:prstGeom>
          <a:solidFill>
            <a:srgbClr val="F9B21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5000"/>
              </a:lnSpc>
            </a:pPr>
            <a:endParaRPr lang="en-US" b="1" dirty="0">
              <a:solidFill>
                <a:schemeClr val="tx2"/>
              </a:solidFill>
              <a:latin typeface="+mj-lt"/>
            </a:endParaRPr>
          </a:p>
        </p:txBody>
      </p:sp>
      <p:sp>
        <p:nvSpPr>
          <p:cNvPr id="8" name="Text Placeholder 3"/>
          <p:cNvSpPr>
            <a:spLocks noGrp="1"/>
          </p:cNvSpPr>
          <p:nvPr>
            <p:ph type="body" sz="quarter" idx="13"/>
          </p:nvPr>
        </p:nvSpPr>
        <p:spPr>
          <a:xfrm>
            <a:off x="639811" y="2222500"/>
            <a:ext cx="4401081" cy="2951163"/>
          </a:xfrm>
          <a:prstGeom prst="rect">
            <a:avLst/>
          </a:prstGeom>
        </p:spPr>
        <p:txBody>
          <a:bodyPr vert="horz" tIns="457200"/>
          <a:lstStyle>
            <a:lvl1pPr>
              <a:lnSpc>
                <a:spcPct val="100000"/>
              </a:lnSpc>
              <a:defRPr sz="3200" b="0" i="0">
                <a:solidFill>
                  <a:srgbClr val="FFFFFF"/>
                </a:solidFill>
                <a:latin typeface="Arial"/>
                <a:cs typeface="Arial"/>
              </a:defRPr>
            </a:lvl1pPr>
            <a:lvl2pPr>
              <a:lnSpc>
                <a:spcPct val="100000"/>
              </a:lnSpc>
              <a:defRPr sz="2800" b="0" i="0">
                <a:solidFill>
                  <a:srgbClr val="FFFFFF"/>
                </a:solidFill>
                <a:latin typeface="Arial"/>
                <a:cs typeface="Arial"/>
              </a:defRPr>
            </a:lvl2pPr>
            <a:lvl3pPr>
              <a:defRPr>
                <a:solidFill>
                  <a:srgbClr val="FFFFFF"/>
                </a:solidFill>
              </a:defRPr>
            </a:lvl3pPr>
            <a:lvl4pPr>
              <a:defRPr>
                <a:solidFill>
                  <a:srgbClr val="FFFFFF"/>
                </a:solidFill>
              </a:defRPr>
            </a:lvl4pPr>
            <a:lvl5pPr>
              <a:defRPr>
                <a:solidFill>
                  <a:srgbClr val="FFFFFF"/>
                </a:solidFill>
              </a:defRPr>
            </a:lvl5pPr>
          </a:lstStyle>
          <a:p>
            <a:pPr lvl="0"/>
            <a:r>
              <a:rPr lang="en-US" dirty="0"/>
              <a:t>Click to edit Master text styles</a:t>
            </a:r>
          </a:p>
          <a:p>
            <a:pPr lvl="1"/>
            <a:r>
              <a:rPr lang="en-US" dirty="0"/>
              <a:t>Second level</a:t>
            </a:r>
          </a:p>
        </p:txBody>
      </p:sp>
      <p:pic>
        <p:nvPicPr>
          <p:cNvPr id="9" name="Picture 8" descr="example.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838190" y="655038"/>
            <a:ext cx="844296" cy="243840"/>
          </a:xfrm>
          <a:prstGeom prst="rect">
            <a:avLst/>
          </a:prstGeom>
        </p:spPr>
      </p:pic>
      <p:sp>
        <p:nvSpPr>
          <p:cNvPr id="10" name="Rectangle 9"/>
          <p:cNvSpPr/>
          <p:nvPr userDrawn="1"/>
        </p:nvSpPr>
        <p:spPr>
          <a:xfrm>
            <a:off x="7696200" y="600597"/>
            <a:ext cx="1301049" cy="443014"/>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5000"/>
              </a:lnSpc>
            </a:pPr>
            <a:endParaRPr lang="en-US" b="1" dirty="0">
              <a:solidFill>
                <a:schemeClr val="tx2"/>
              </a:solidFill>
              <a:latin typeface="+mj-lt"/>
            </a:endParaRPr>
          </a:p>
        </p:txBody>
      </p:sp>
    </p:spTree>
    <p:extLst>
      <p:ext uri="{BB962C8B-B14F-4D97-AF65-F5344CB8AC3E}">
        <p14:creationId xmlns:p14="http://schemas.microsoft.com/office/powerpoint/2010/main" val="204729002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9_example + slug option 2">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DD3FF57B-5F25-B54A-A918-FB50C2689073}" type="slidenum">
              <a:rPr lang="en-US" smtClean="0"/>
              <a:pPr/>
              <a:t>‹#›</a:t>
            </a:fld>
            <a:endParaRPr lang="en-US" dirty="0"/>
          </a:p>
        </p:txBody>
      </p:sp>
      <p:sp>
        <p:nvSpPr>
          <p:cNvPr id="4" name="Title 1"/>
          <p:cNvSpPr>
            <a:spLocks noGrp="1"/>
          </p:cNvSpPr>
          <p:nvPr>
            <p:ph type="title"/>
          </p:nvPr>
        </p:nvSpPr>
        <p:spPr>
          <a:xfrm>
            <a:off x="457199" y="997474"/>
            <a:ext cx="5048865" cy="1228028"/>
          </a:xfrm>
        </p:spPr>
        <p:txBody>
          <a:bodyPr/>
          <a:lstStyle/>
          <a:p>
            <a:r>
              <a:rPr lang="en-US" dirty="0"/>
              <a:t>Click to edit Master title style</a:t>
            </a:r>
          </a:p>
        </p:txBody>
      </p:sp>
      <p:sp>
        <p:nvSpPr>
          <p:cNvPr id="5" name="Text Placeholder 7"/>
          <p:cNvSpPr>
            <a:spLocks noGrp="1"/>
          </p:cNvSpPr>
          <p:nvPr>
            <p:ph type="body" sz="quarter" idx="11" hasCustomPrompt="1"/>
          </p:nvPr>
        </p:nvSpPr>
        <p:spPr>
          <a:xfrm>
            <a:off x="454538" y="600597"/>
            <a:ext cx="5067914" cy="443014"/>
          </a:xfrm>
          <a:prstGeom prst="rect">
            <a:avLst/>
          </a:prstGeom>
        </p:spPr>
        <p:txBody>
          <a:bodyPr vert="horz"/>
          <a:lstStyle>
            <a:lvl1pPr>
              <a:defRPr sz="2000" b="0" spc="-90">
                <a:solidFill>
                  <a:schemeClr val="tx2"/>
                </a:solidFill>
                <a:latin typeface="+mj-lt"/>
                <a:cs typeface="Arial Black"/>
              </a:defRPr>
            </a:lvl1pPr>
          </a:lstStyle>
          <a:p>
            <a:pPr lvl="0"/>
            <a:r>
              <a:rPr lang="en-US" dirty="0"/>
              <a:t>Click To Edit Master Text Styles</a:t>
            </a:r>
          </a:p>
        </p:txBody>
      </p:sp>
      <p:sp>
        <p:nvSpPr>
          <p:cNvPr id="6" name="Rectangle 5"/>
          <p:cNvSpPr/>
          <p:nvPr userDrawn="1"/>
        </p:nvSpPr>
        <p:spPr>
          <a:xfrm>
            <a:off x="457200" y="2222500"/>
            <a:ext cx="8225286" cy="3962400"/>
          </a:xfrm>
          <a:prstGeom prst="rect">
            <a:avLst/>
          </a:prstGeom>
          <a:solidFill>
            <a:schemeClr val="accent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5000"/>
              </a:lnSpc>
            </a:pPr>
            <a:endParaRPr lang="en-US" b="1" dirty="0">
              <a:solidFill>
                <a:schemeClr val="tx2"/>
              </a:solidFill>
              <a:latin typeface="+mj-lt"/>
            </a:endParaRPr>
          </a:p>
        </p:txBody>
      </p:sp>
      <p:sp>
        <p:nvSpPr>
          <p:cNvPr id="8" name="Text Placeholder 3"/>
          <p:cNvSpPr>
            <a:spLocks noGrp="1"/>
          </p:cNvSpPr>
          <p:nvPr>
            <p:ph type="body" sz="quarter" idx="13"/>
          </p:nvPr>
        </p:nvSpPr>
        <p:spPr>
          <a:xfrm>
            <a:off x="639811" y="2222500"/>
            <a:ext cx="4401081" cy="2951163"/>
          </a:xfrm>
          <a:prstGeom prst="rect">
            <a:avLst/>
          </a:prstGeom>
        </p:spPr>
        <p:txBody>
          <a:bodyPr vert="horz" tIns="457200"/>
          <a:lstStyle>
            <a:lvl1pPr>
              <a:defRPr sz="3200" b="0" i="0">
                <a:solidFill>
                  <a:srgbClr val="FFFFFF"/>
                </a:solidFill>
                <a:latin typeface="Arial"/>
                <a:cs typeface="Arial"/>
              </a:defRPr>
            </a:lvl1pPr>
            <a:lvl2pPr>
              <a:defRPr sz="2800" b="0" i="0">
                <a:solidFill>
                  <a:srgbClr val="FFFFFF"/>
                </a:solidFill>
                <a:latin typeface="Arial"/>
                <a:cs typeface="Arial"/>
              </a:defRPr>
            </a:lvl2pPr>
            <a:lvl3pPr>
              <a:defRPr>
                <a:solidFill>
                  <a:srgbClr val="FFFFFF"/>
                </a:solidFill>
              </a:defRPr>
            </a:lvl3pPr>
            <a:lvl4pPr>
              <a:defRPr>
                <a:solidFill>
                  <a:srgbClr val="FFFFFF"/>
                </a:solidFill>
              </a:defRPr>
            </a:lvl4pPr>
            <a:lvl5pPr>
              <a:defRPr>
                <a:solidFill>
                  <a:srgbClr val="FFFFFF"/>
                </a:solidFill>
              </a:defRPr>
            </a:lvl5pPr>
          </a:lstStyle>
          <a:p>
            <a:pPr lvl="0"/>
            <a:r>
              <a:rPr lang="en-US" dirty="0"/>
              <a:t>Click to edit Master text styles</a:t>
            </a:r>
          </a:p>
          <a:p>
            <a:pPr lvl="1"/>
            <a:r>
              <a:rPr lang="en-US" dirty="0"/>
              <a:t>Second level</a:t>
            </a:r>
          </a:p>
        </p:txBody>
      </p:sp>
      <p:pic>
        <p:nvPicPr>
          <p:cNvPr id="9" name="Picture 8" descr="example.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838190" y="655038"/>
            <a:ext cx="844296" cy="243840"/>
          </a:xfrm>
          <a:prstGeom prst="rect">
            <a:avLst/>
          </a:prstGeom>
        </p:spPr>
      </p:pic>
      <p:sp>
        <p:nvSpPr>
          <p:cNvPr id="10" name="Rectangle 9"/>
          <p:cNvSpPr/>
          <p:nvPr userDrawn="1"/>
        </p:nvSpPr>
        <p:spPr>
          <a:xfrm>
            <a:off x="7187209" y="315027"/>
            <a:ext cx="1956791" cy="935238"/>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5000"/>
              </a:lnSpc>
            </a:pPr>
            <a:endParaRPr lang="en-US" b="1" dirty="0">
              <a:solidFill>
                <a:schemeClr val="tx2"/>
              </a:solidFill>
              <a:latin typeface="+mj-lt"/>
            </a:endParaRPr>
          </a:p>
        </p:txBody>
      </p:sp>
    </p:spTree>
    <p:extLst>
      <p:ext uri="{BB962C8B-B14F-4D97-AF65-F5344CB8AC3E}">
        <p14:creationId xmlns:p14="http://schemas.microsoft.com/office/powerpoint/2010/main" val="3608194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hapter divider">
    <p:spTree>
      <p:nvGrpSpPr>
        <p:cNvPr id="1" name=""/>
        <p:cNvGrpSpPr/>
        <p:nvPr/>
      </p:nvGrpSpPr>
      <p:grpSpPr>
        <a:xfrm>
          <a:off x="0" y="0"/>
          <a:ext cx="0" cy="0"/>
          <a:chOff x="0" y="0"/>
          <a:chExt cx="0" cy="0"/>
        </a:xfrm>
      </p:grpSpPr>
      <p:sp>
        <p:nvSpPr>
          <p:cNvPr id="4" name="Rectangle 3"/>
          <p:cNvSpPr/>
          <p:nvPr userDrawn="1"/>
        </p:nvSpPr>
        <p:spPr>
          <a:xfrm>
            <a:off x="447040" y="0"/>
            <a:ext cx="8229600" cy="6126480"/>
          </a:xfrm>
          <a:prstGeom prst="rect">
            <a:avLst/>
          </a:prstGeom>
          <a:solidFill>
            <a:schemeClr val="tx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5000"/>
              </a:lnSpc>
            </a:pPr>
            <a:endParaRPr lang="en-US" b="1" dirty="0">
              <a:solidFill>
                <a:schemeClr val="tx2"/>
              </a:solidFill>
              <a:latin typeface="+mj-lt"/>
            </a:endParaRPr>
          </a:p>
        </p:txBody>
      </p:sp>
      <p:sp>
        <p:nvSpPr>
          <p:cNvPr id="3" name="Slide Number Placeholder 2"/>
          <p:cNvSpPr>
            <a:spLocks noGrp="1"/>
          </p:cNvSpPr>
          <p:nvPr>
            <p:ph type="sldNum" sz="quarter" idx="10"/>
          </p:nvPr>
        </p:nvSpPr>
        <p:spPr/>
        <p:txBody>
          <a:bodyPr/>
          <a:lstStyle/>
          <a:p>
            <a:fld id="{DD3FF57B-5F25-B54A-A918-FB50C2689073}" type="slidenum">
              <a:rPr lang="en-US" smtClean="0"/>
              <a:pPr/>
              <a:t>‹#›</a:t>
            </a:fld>
            <a:endParaRPr lang="en-US" dirty="0"/>
          </a:p>
        </p:txBody>
      </p:sp>
      <p:sp>
        <p:nvSpPr>
          <p:cNvPr id="8" name="Text Placeholder 7"/>
          <p:cNvSpPr>
            <a:spLocks noGrp="1"/>
          </p:cNvSpPr>
          <p:nvPr>
            <p:ph type="body" sz="quarter" idx="11"/>
          </p:nvPr>
        </p:nvSpPr>
        <p:spPr>
          <a:xfrm>
            <a:off x="914400" y="457200"/>
            <a:ext cx="7315200" cy="5212080"/>
          </a:xfrm>
          <a:prstGeom prst="rect">
            <a:avLst/>
          </a:prstGeom>
        </p:spPr>
        <p:txBody>
          <a:bodyPr vert="horz" lIns="0" anchor="ctr" anchorCtr="0"/>
          <a:lstStyle>
            <a:lvl1pPr>
              <a:defRPr sz="4400" spc="-150">
                <a:solidFill>
                  <a:srgbClr val="FFFFFF"/>
                </a:solidFill>
                <a:latin typeface="Arial Black"/>
                <a:cs typeface="Arial Black"/>
              </a:defRPr>
            </a:lvl1pPr>
            <a:lvl2pPr>
              <a:defRPr sz="4400" spc="-150">
                <a:solidFill>
                  <a:schemeClr val="accent1"/>
                </a:solidFill>
                <a:latin typeface="Arial Black"/>
                <a:cs typeface="Arial Black"/>
              </a:defRPr>
            </a:lvl2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26331919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0_example + slug option 2">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DD3FF57B-5F25-B54A-A918-FB50C2689073}" type="slidenum">
              <a:rPr lang="en-US" smtClean="0"/>
              <a:pPr/>
              <a:t>‹#›</a:t>
            </a:fld>
            <a:endParaRPr lang="en-US" dirty="0"/>
          </a:p>
        </p:txBody>
      </p:sp>
      <p:sp>
        <p:nvSpPr>
          <p:cNvPr id="4" name="Title 1"/>
          <p:cNvSpPr>
            <a:spLocks noGrp="1"/>
          </p:cNvSpPr>
          <p:nvPr>
            <p:ph type="title"/>
          </p:nvPr>
        </p:nvSpPr>
        <p:spPr>
          <a:xfrm>
            <a:off x="457199" y="997474"/>
            <a:ext cx="5048865" cy="1228028"/>
          </a:xfrm>
        </p:spPr>
        <p:txBody>
          <a:bodyPr/>
          <a:lstStyle/>
          <a:p>
            <a:r>
              <a:rPr lang="en-US" dirty="0"/>
              <a:t>Click to edit Master title style</a:t>
            </a:r>
          </a:p>
        </p:txBody>
      </p:sp>
      <p:sp>
        <p:nvSpPr>
          <p:cNvPr id="5" name="Text Placeholder 7"/>
          <p:cNvSpPr>
            <a:spLocks noGrp="1"/>
          </p:cNvSpPr>
          <p:nvPr>
            <p:ph type="body" sz="quarter" idx="11" hasCustomPrompt="1"/>
          </p:nvPr>
        </p:nvSpPr>
        <p:spPr>
          <a:xfrm>
            <a:off x="454538" y="600597"/>
            <a:ext cx="5067914" cy="443014"/>
          </a:xfrm>
          <a:prstGeom prst="rect">
            <a:avLst/>
          </a:prstGeom>
        </p:spPr>
        <p:txBody>
          <a:bodyPr vert="horz"/>
          <a:lstStyle>
            <a:lvl1pPr>
              <a:defRPr sz="2000" b="0" spc="-90">
                <a:solidFill>
                  <a:schemeClr val="tx2"/>
                </a:solidFill>
                <a:latin typeface="+mj-lt"/>
                <a:cs typeface="Arial Black"/>
              </a:defRPr>
            </a:lvl1pPr>
          </a:lstStyle>
          <a:p>
            <a:pPr lvl="0"/>
            <a:r>
              <a:rPr lang="en-US" dirty="0"/>
              <a:t>Click To Edit Master Text Styles</a:t>
            </a:r>
          </a:p>
        </p:txBody>
      </p:sp>
      <p:sp>
        <p:nvSpPr>
          <p:cNvPr id="6" name="Rectangle 5"/>
          <p:cNvSpPr/>
          <p:nvPr userDrawn="1"/>
        </p:nvSpPr>
        <p:spPr>
          <a:xfrm>
            <a:off x="457200" y="2222500"/>
            <a:ext cx="8225286" cy="3962400"/>
          </a:xfrm>
          <a:prstGeom prst="rect">
            <a:avLst/>
          </a:prstGeom>
          <a:solidFill>
            <a:schemeClr val="accent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5000"/>
              </a:lnSpc>
            </a:pPr>
            <a:endParaRPr lang="en-US" b="1" dirty="0">
              <a:solidFill>
                <a:schemeClr val="tx2"/>
              </a:solidFill>
              <a:latin typeface="+mj-lt"/>
            </a:endParaRPr>
          </a:p>
        </p:txBody>
      </p:sp>
      <p:sp>
        <p:nvSpPr>
          <p:cNvPr id="8" name="Text Placeholder 3"/>
          <p:cNvSpPr>
            <a:spLocks noGrp="1"/>
          </p:cNvSpPr>
          <p:nvPr>
            <p:ph type="body" sz="quarter" idx="13"/>
          </p:nvPr>
        </p:nvSpPr>
        <p:spPr>
          <a:xfrm>
            <a:off x="639811" y="2222500"/>
            <a:ext cx="4401081" cy="2951163"/>
          </a:xfrm>
          <a:prstGeom prst="rect">
            <a:avLst/>
          </a:prstGeom>
        </p:spPr>
        <p:txBody>
          <a:bodyPr vert="horz" tIns="457200"/>
          <a:lstStyle>
            <a:lvl1pPr>
              <a:lnSpc>
                <a:spcPct val="100000"/>
              </a:lnSpc>
              <a:defRPr sz="3200" b="0" i="0">
                <a:solidFill>
                  <a:srgbClr val="FFFFFF"/>
                </a:solidFill>
                <a:latin typeface="Arial"/>
                <a:cs typeface="Arial"/>
              </a:defRPr>
            </a:lvl1pPr>
            <a:lvl2pPr>
              <a:lnSpc>
                <a:spcPct val="100000"/>
              </a:lnSpc>
              <a:defRPr sz="2800" b="0" i="0">
                <a:solidFill>
                  <a:srgbClr val="FFFFFF"/>
                </a:solidFill>
                <a:latin typeface="Arial"/>
                <a:cs typeface="Arial"/>
              </a:defRPr>
            </a:lvl2pPr>
            <a:lvl3pPr>
              <a:defRPr>
                <a:solidFill>
                  <a:srgbClr val="FFFFFF"/>
                </a:solidFill>
              </a:defRPr>
            </a:lvl3pPr>
            <a:lvl4pPr>
              <a:defRPr>
                <a:solidFill>
                  <a:srgbClr val="FFFFFF"/>
                </a:solidFill>
              </a:defRPr>
            </a:lvl4pPr>
            <a:lvl5pPr>
              <a:defRPr>
                <a:solidFill>
                  <a:srgbClr val="FFFFFF"/>
                </a:solidFill>
              </a:defRPr>
            </a:lvl5pPr>
          </a:lstStyle>
          <a:p>
            <a:pPr lvl="0"/>
            <a:r>
              <a:rPr lang="en-US" dirty="0"/>
              <a:t>Click to edit Master text styles</a:t>
            </a:r>
          </a:p>
          <a:p>
            <a:pPr lvl="1"/>
            <a:r>
              <a:rPr lang="en-US" dirty="0"/>
              <a:t>Second level</a:t>
            </a:r>
          </a:p>
        </p:txBody>
      </p:sp>
      <p:pic>
        <p:nvPicPr>
          <p:cNvPr id="9" name="Picture 8" descr="example.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838190" y="655038"/>
            <a:ext cx="844296" cy="243840"/>
          </a:xfrm>
          <a:prstGeom prst="rect">
            <a:avLst/>
          </a:prstGeom>
        </p:spPr>
      </p:pic>
      <p:sp>
        <p:nvSpPr>
          <p:cNvPr id="10" name="Rectangle 9"/>
          <p:cNvSpPr/>
          <p:nvPr userDrawn="1"/>
        </p:nvSpPr>
        <p:spPr>
          <a:xfrm>
            <a:off x="7187209" y="315027"/>
            <a:ext cx="1956791" cy="935238"/>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5000"/>
              </a:lnSpc>
            </a:pPr>
            <a:endParaRPr lang="en-US" b="1" dirty="0">
              <a:solidFill>
                <a:schemeClr val="tx2"/>
              </a:solidFill>
              <a:latin typeface="+mj-lt"/>
            </a:endParaRPr>
          </a:p>
        </p:txBody>
      </p:sp>
    </p:spTree>
    <p:extLst>
      <p:ext uri="{BB962C8B-B14F-4D97-AF65-F5344CB8AC3E}">
        <p14:creationId xmlns:p14="http://schemas.microsoft.com/office/powerpoint/2010/main" val="36081946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3_example + slug option 2">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DD3FF57B-5F25-B54A-A918-FB50C2689073}" type="slidenum">
              <a:rPr lang="en-US" smtClean="0"/>
              <a:pPr/>
              <a:t>‹#›</a:t>
            </a:fld>
            <a:endParaRPr lang="en-US" dirty="0"/>
          </a:p>
        </p:txBody>
      </p:sp>
      <p:sp>
        <p:nvSpPr>
          <p:cNvPr id="4" name="Title 1"/>
          <p:cNvSpPr>
            <a:spLocks noGrp="1"/>
          </p:cNvSpPr>
          <p:nvPr>
            <p:ph type="title"/>
          </p:nvPr>
        </p:nvSpPr>
        <p:spPr>
          <a:xfrm>
            <a:off x="457199" y="997474"/>
            <a:ext cx="5048865" cy="1228028"/>
          </a:xfrm>
        </p:spPr>
        <p:txBody>
          <a:bodyPr/>
          <a:lstStyle/>
          <a:p>
            <a:r>
              <a:rPr lang="en-US" dirty="0"/>
              <a:t>Click to edit Master title style</a:t>
            </a:r>
          </a:p>
        </p:txBody>
      </p:sp>
      <p:sp>
        <p:nvSpPr>
          <p:cNvPr id="5" name="Text Placeholder 7"/>
          <p:cNvSpPr>
            <a:spLocks noGrp="1"/>
          </p:cNvSpPr>
          <p:nvPr>
            <p:ph type="body" sz="quarter" idx="11" hasCustomPrompt="1"/>
          </p:nvPr>
        </p:nvSpPr>
        <p:spPr>
          <a:xfrm>
            <a:off x="454538" y="600597"/>
            <a:ext cx="5067914" cy="443014"/>
          </a:xfrm>
          <a:prstGeom prst="rect">
            <a:avLst/>
          </a:prstGeom>
        </p:spPr>
        <p:txBody>
          <a:bodyPr vert="horz"/>
          <a:lstStyle>
            <a:lvl1pPr>
              <a:defRPr sz="2000" b="0" spc="-90">
                <a:solidFill>
                  <a:schemeClr val="tx2"/>
                </a:solidFill>
                <a:latin typeface="+mj-lt"/>
                <a:cs typeface="Arial Black"/>
              </a:defRPr>
            </a:lvl1pPr>
          </a:lstStyle>
          <a:p>
            <a:pPr lvl="0"/>
            <a:r>
              <a:rPr lang="en-US" dirty="0"/>
              <a:t>Click To Edit Master Text Styles</a:t>
            </a:r>
          </a:p>
        </p:txBody>
      </p:sp>
      <p:sp>
        <p:nvSpPr>
          <p:cNvPr id="6" name="Rectangle 5"/>
          <p:cNvSpPr/>
          <p:nvPr userDrawn="1"/>
        </p:nvSpPr>
        <p:spPr>
          <a:xfrm>
            <a:off x="457200" y="2222500"/>
            <a:ext cx="8225286" cy="3962400"/>
          </a:xfrm>
          <a:prstGeom prst="rect">
            <a:avLst/>
          </a:prstGeom>
          <a:solidFill>
            <a:schemeClr val="accent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5000"/>
              </a:lnSpc>
            </a:pPr>
            <a:endParaRPr lang="en-US" b="1" dirty="0">
              <a:solidFill>
                <a:schemeClr val="tx2"/>
              </a:solidFill>
              <a:latin typeface="+mj-lt"/>
            </a:endParaRPr>
          </a:p>
        </p:txBody>
      </p:sp>
      <p:sp>
        <p:nvSpPr>
          <p:cNvPr id="8" name="Text Placeholder 3"/>
          <p:cNvSpPr>
            <a:spLocks noGrp="1"/>
          </p:cNvSpPr>
          <p:nvPr>
            <p:ph type="body" sz="quarter" idx="13"/>
          </p:nvPr>
        </p:nvSpPr>
        <p:spPr>
          <a:xfrm>
            <a:off x="639811" y="2222500"/>
            <a:ext cx="4401081" cy="2951163"/>
          </a:xfrm>
          <a:prstGeom prst="rect">
            <a:avLst/>
          </a:prstGeom>
        </p:spPr>
        <p:txBody>
          <a:bodyPr vert="horz" tIns="457200"/>
          <a:lstStyle>
            <a:lvl1pPr>
              <a:lnSpc>
                <a:spcPct val="100000"/>
              </a:lnSpc>
              <a:defRPr sz="3200" b="0" i="0">
                <a:solidFill>
                  <a:srgbClr val="FFFFFF"/>
                </a:solidFill>
                <a:latin typeface="Arial"/>
                <a:cs typeface="Arial"/>
              </a:defRPr>
            </a:lvl1pPr>
            <a:lvl2pPr>
              <a:lnSpc>
                <a:spcPct val="100000"/>
              </a:lnSpc>
              <a:defRPr sz="2800" b="0" i="0">
                <a:solidFill>
                  <a:srgbClr val="FFFFFF"/>
                </a:solidFill>
                <a:latin typeface="Arial"/>
                <a:cs typeface="Arial"/>
              </a:defRPr>
            </a:lvl2pPr>
            <a:lvl3pPr>
              <a:defRPr>
                <a:solidFill>
                  <a:srgbClr val="FFFFFF"/>
                </a:solidFill>
              </a:defRPr>
            </a:lvl3pPr>
            <a:lvl4pPr>
              <a:defRPr>
                <a:solidFill>
                  <a:srgbClr val="FFFFFF"/>
                </a:solidFill>
              </a:defRPr>
            </a:lvl4pPr>
            <a:lvl5pPr>
              <a:defRPr>
                <a:solidFill>
                  <a:srgbClr val="FFFFFF"/>
                </a:solidFill>
              </a:defRPr>
            </a:lvl5pPr>
          </a:lstStyle>
          <a:p>
            <a:pPr lvl="0"/>
            <a:r>
              <a:rPr lang="en-US" dirty="0"/>
              <a:t>Click to edit Master text styles</a:t>
            </a:r>
          </a:p>
          <a:p>
            <a:pPr lvl="1"/>
            <a:r>
              <a:rPr lang="en-US" dirty="0"/>
              <a:t>Second level</a:t>
            </a:r>
          </a:p>
        </p:txBody>
      </p:sp>
      <p:pic>
        <p:nvPicPr>
          <p:cNvPr id="9" name="Picture 8" descr="example.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838190" y="655038"/>
            <a:ext cx="844296" cy="243840"/>
          </a:xfrm>
          <a:prstGeom prst="rect">
            <a:avLst/>
          </a:prstGeom>
        </p:spPr>
      </p:pic>
      <p:sp>
        <p:nvSpPr>
          <p:cNvPr id="2" name="Rectangle 1"/>
          <p:cNvSpPr/>
          <p:nvPr userDrawn="1"/>
        </p:nvSpPr>
        <p:spPr>
          <a:xfrm>
            <a:off x="7187209" y="315027"/>
            <a:ext cx="1956791" cy="935238"/>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5000"/>
              </a:lnSpc>
            </a:pPr>
            <a:endParaRPr lang="en-US" b="1" dirty="0">
              <a:solidFill>
                <a:schemeClr val="tx2"/>
              </a:solidFill>
              <a:latin typeface="+mj-lt"/>
            </a:endParaRPr>
          </a:p>
        </p:txBody>
      </p:sp>
    </p:spTree>
    <p:extLst>
      <p:ext uri="{BB962C8B-B14F-4D97-AF65-F5344CB8AC3E}">
        <p14:creationId xmlns:p14="http://schemas.microsoft.com/office/powerpoint/2010/main" val="17939418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8_example + slug option 2">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DD3FF57B-5F25-B54A-A918-FB50C2689073}" type="slidenum">
              <a:rPr lang="en-US" smtClean="0"/>
              <a:pPr/>
              <a:t>‹#›</a:t>
            </a:fld>
            <a:endParaRPr lang="en-US" dirty="0"/>
          </a:p>
        </p:txBody>
      </p:sp>
      <p:sp>
        <p:nvSpPr>
          <p:cNvPr id="4" name="Title 1"/>
          <p:cNvSpPr>
            <a:spLocks noGrp="1"/>
          </p:cNvSpPr>
          <p:nvPr>
            <p:ph type="title"/>
          </p:nvPr>
        </p:nvSpPr>
        <p:spPr>
          <a:xfrm>
            <a:off x="457199" y="997474"/>
            <a:ext cx="5048865" cy="1228028"/>
          </a:xfrm>
        </p:spPr>
        <p:txBody>
          <a:bodyPr/>
          <a:lstStyle/>
          <a:p>
            <a:r>
              <a:rPr lang="en-US" dirty="0"/>
              <a:t>Click to edit Master title style</a:t>
            </a:r>
          </a:p>
        </p:txBody>
      </p:sp>
      <p:sp>
        <p:nvSpPr>
          <p:cNvPr id="5" name="Text Placeholder 7"/>
          <p:cNvSpPr>
            <a:spLocks noGrp="1"/>
          </p:cNvSpPr>
          <p:nvPr>
            <p:ph type="body" sz="quarter" idx="11" hasCustomPrompt="1"/>
          </p:nvPr>
        </p:nvSpPr>
        <p:spPr>
          <a:xfrm>
            <a:off x="454538" y="600597"/>
            <a:ext cx="5067914" cy="443014"/>
          </a:xfrm>
          <a:prstGeom prst="rect">
            <a:avLst/>
          </a:prstGeom>
        </p:spPr>
        <p:txBody>
          <a:bodyPr vert="horz"/>
          <a:lstStyle>
            <a:lvl1pPr>
              <a:defRPr sz="2000" b="0" spc="-90">
                <a:solidFill>
                  <a:schemeClr val="tx2"/>
                </a:solidFill>
                <a:latin typeface="+mj-lt"/>
                <a:cs typeface="Arial Black"/>
              </a:defRPr>
            </a:lvl1pPr>
          </a:lstStyle>
          <a:p>
            <a:pPr lvl="0"/>
            <a:r>
              <a:rPr lang="en-US" dirty="0"/>
              <a:t>Click To Edit Master Text Styles</a:t>
            </a:r>
          </a:p>
        </p:txBody>
      </p:sp>
      <p:sp>
        <p:nvSpPr>
          <p:cNvPr id="6" name="Rectangle 5"/>
          <p:cNvSpPr/>
          <p:nvPr userDrawn="1"/>
        </p:nvSpPr>
        <p:spPr>
          <a:xfrm>
            <a:off x="457200" y="2222500"/>
            <a:ext cx="8225286" cy="3962400"/>
          </a:xfrm>
          <a:prstGeom prst="rect">
            <a:avLst/>
          </a:prstGeom>
          <a:solidFill>
            <a:srgbClr val="D91C5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5000"/>
              </a:lnSpc>
            </a:pPr>
            <a:endParaRPr lang="en-US" b="1" dirty="0">
              <a:solidFill>
                <a:srgbClr val="CD1856"/>
              </a:solidFill>
              <a:latin typeface="+mj-lt"/>
            </a:endParaRPr>
          </a:p>
        </p:txBody>
      </p:sp>
      <p:sp>
        <p:nvSpPr>
          <p:cNvPr id="8" name="Text Placeholder 3"/>
          <p:cNvSpPr>
            <a:spLocks noGrp="1"/>
          </p:cNvSpPr>
          <p:nvPr>
            <p:ph type="body" sz="quarter" idx="13"/>
          </p:nvPr>
        </p:nvSpPr>
        <p:spPr>
          <a:xfrm>
            <a:off x="639811" y="2222500"/>
            <a:ext cx="4401081" cy="2951163"/>
          </a:xfrm>
          <a:prstGeom prst="rect">
            <a:avLst/>
          </a:prstGeom>
        </p:spPr>
        <p:txBody>
          <a:bodyPr vert="horz" tIns="457200"/>
          <a:lstStyle>
            <a:lvl1pPr>
              <a:lnSpc>
                <a:spcPct val="100000"/>
              </a:lnSpc>
              <a:defRPr sz="3200" b="0" i="0">
                <a:solidFill>
                  <a:srgbClr val="FFFFFF"/>
                </a:solidFill>
                <a:latin typeface="Arial"/>
                <a:cs typeface="Arial"/>
              </a:defRPr>
            </a:lvl1pPr>
            <a:lvl2pPr>
              <a:lnSpc>
                <a:spcPct val="100000"/>
              </a:lnSpc>
              <a:defRPr sz="2800" b="0" i="0">
                <a:solidFill>
                  <a:srgbClr val="FFFFFF"/>
                </a:solidFill>
                <a:latin typeface="Arial"/>
                <a:cs typeface="Arial"/>
              </a:defRPr>
            </a:lvl2pPr>
            <a:lvl3pPr>
              <a:defRPr>
                <a:solidFill>
                  <a:srgbClr val="FFFFFF"/>
                </a:solidFill>
              </a:defRPr>
            </a:lvl3pPr>
            <a:lvl4pPr>
              <a:defRPr>
                <a:solidFill>
                  <a:srgbClr val="FFFFFF"/>
                </a:solidFill>
              </a:defRPr>
            </a:lvl4pPr>
            <a:lvl5pPr>
              <a:defRPr>
                <a:solidFill>
                  <a:srgbClr val="FFFFFF"/>
                </a:solidFill>
              </a:defRPr>
            </a:lvl5pPr>
          </a:lstStyle>
          <a:p>
            <a:pPr lvl="0"/>
            <a:r>
              <a:rPr lang="en-US" dirty="0"/>
              <a:t>Click to edit Master text styles</a:t>
            </a:r>
          </a:p>
          <a:p>
            <a:pPr lvl="1"/>
            <a:r>
              <a:rPr lang="en-US" dirty="0"/>
              <a:t>Second level</a:t>
            </a:r>
          </a:p>
        </p:txBody>
      </p:sp>
      <p:pic>
        <p:nvPicPr>
          <p:cNvPr id="9" name="Picture 8" descr="example.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838190" y="655038"/>
            <a:ext cx="844296" cy="243840"/>
          </a:xfrm>
          <a:prstGeom prst="rect">
            <a:avLst/>
          </a:prstGeom>
        </p:spPr>
      </p:pic>
      <p:sp>
        <p:nvSpPr>
          <p:cNvPr id="2" name="Rectangle 1"/>
          <p:cNvSpPr/>
          <p:nvPr userDrawn="1"/>
        </p:nvSpPr>
        <p:spPr>
          <a:xfrm>
            <a:off x="7696200" y="600597"/>
            <a:ext cx="1301049" cy="443014"/>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5000"/>
              </a:lnSpc>
            </a:pPr>
            <a:endParaRPr lang="en-US" b="1" dirty="0">
              <a:solidFill>
                <a:schemeClr val="tx2"/>
              </a:solidFill>
              <a:latin typeface="+mj-lt"/>
            </a:endParaRPr>
          </a:p>
        </p:txBody>
      </p:sp>
      <p:pic>
        <p:nvPicPr>
          <p:cNvPr id="11" name="Picture 10" descr="example.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838190" y="658368"/>
            <a:ext cx="844296" cy="243840"/>
          </a:xfrm>
          <a:prstGeom prst="rect">
            <a:avLst/>
          </a:prstGeom>
        </p:spPr>
      </p:pic>
    </p:spTree>
    <p:extLst>
      <p:ext uri="{BB962C8B-B14F-4D97-AF65-F5344CB8AC3E}">
        <p14:creationId xmlns:p14="http://schemas.microsoft.com/office/powerpoint/2010/main" val="239039709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Statement">
    <p:spTree>
      <p:nvGrpSpPr>
        <p:cNvPr id="1" name=""/>
        <p:cNvGrpSpPr/>
        <p:nvPr/>
      </p:nvGrpSpPr>
      <p:grpSpPr>
        <a:xfrm>
          <a:off x="0" y="0"/>
          <a:ext cx="0" cy="0"/>
          <a:chOff x="0" y="0"/>
          <a:chExt cx="0" cy="0"/>
        </a:xfrm>
      </p:grpSpPr>
      <p:sp>
        <p:nvSpPr>
          <p:cNvPr id="2" name="Title 1"/>
          <p:cNvSpPr>
            <a:spLocks noGrp="1"/>
          </p:cNvSpPr>
          <p:nvPr>
            <p:ph type="title"/>
          </p:nvPr>
        </p:nvSpPr>
        <p:spPr>
          <a:xfrm>
            <a:off x="457199" y="1808315"/>
            <a:ext cx="7572376" cy="1228028"/>
          </a:xfrm>
        </p:spPr>
        <p:txBody>
          <a:bodyPr/>
          <a:lstStyle>
            <a:lvl1pPr>
              <a:defRPr sz="4400" spc="-150"/>
            </a:lvl1pPr>
          </a:lstStyle>
          <a:p>
            <a:r>
              <a:rPr lang="en-US" dirty="0"/>
              <a:t>Click to edit Master title style</a:t>
            </a:r>
          </a:p>
        </p:txBody>
      </p:sp>
      <p:sp>
        <p:nvSpPr>
          <p:cNvPr id="3" name="Slide Number Placeholder 2"/>
          <p:cNvSpPr>
            <a:spLocks noGrp="1"/>
          </p:cNvSpPr>
          <p:nvPr>
            <p:ph type="sldNum" sz="quarter" idx="10"/>
          </p:nvPr>
        </p:nvSpPr>
        <p:spPr/>
        <p:txBody>
          <a:bodyPr/>
          <a:lstStyle/>
          <a:p>
            <a:fld id="{DD3FF57B-5F25-B54A-A918-FB50C2689073}" type="slidenum">
              <a:rPr lang="en-US" smtClean="0"/>
              <a:pPr/>
              <a:t>‹#›</a:t>
            </a:fld>
            <a:endParaRPr lang="en-US" dirty="0"/>
          </a:p>
        </p:txBody>
      </p:sp>
      <p:sp>
        <p:nvSpPr>
          <p:cNvPr id="7" name="Text Placeholder 6"/>
          <p:cNvSpPr>
            <a:spLocks noGrp="1"/>
          </p:cNvSpPr>
          <p:nvPr>
            <p:ph type="body" sz="quarter" idx="11"/>
          </p:nvPr>
        </p:nvSpPr>
        <p:spPr>
          <a:xfrm>
            <a:off x="450143" y="3183212"/>
            <a:ext cx="7456488" cy="1220787"/>
          </a:xfrm>
          <a:prstGeom prst="rect">
            <a:avLst/>
          </a:prstGeom>
        </p:spPr>
        <p:txBody>
          <a:bodyPr vert="horz"/>
          <a:lstStyle>
            <a:lvl1pPr>
              <a:lnSpc>
                <a:spcPct val="100000"/>
              </a:lnSpc>
              <a:spcBef>
                <a:spcPts val="0"/>
              </a:spcBef>
              <a:spcAft>
                <a:spcPts val="0"/>
              </a:spcAft>
              <a:defRPr sz="4400" b="0" spc="-90"/>
            </a:lvl1pPr>
          </a:lstStyle>
          <a:p>
            <a:pPr lvl="0"/>
            <a:r>
              <a:rPr lang="en-US" dirty="0"/>
              <a:t>Click to edit Master text styles</a:t>
            </a:r>
          </a:p>
        </p:txBody>
      </p:sp>
    </p:spTree>
    <p:extLst>
      <p:ext uri="{BB962C8B-B14F-4D97-AF65-F5344CB8AC3E}">
        <p14:creationId xmlns:p14="http://schemas.microsoft.com/office/powerpoint/2010/main" val="294942067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learn more">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6863649" y="6342238"/>
            <a:ext cx="2133600" cy="365125"/>
          </a:xfrm>
          <a:prstGeom prst="rect">
            <a:avLst/>
          </a:prstGeom>
        </p:spPr>
        <p:txBody>
          <a:bodyPr vert="horz" lIns="91440" tIns="45720" rIns="91440" bIns="45720" rtlCol="0" anchor="ctr"/>
          <a:lstStyle>
            <a:lvl1pPr algn="r">
              <a:defRPr sz="1000">
                <a:solidFill>
                  <a:schemeClr val="tx1">
                    <a:tint val="75000"/>
                  </a:schemeClr>
                </a:solidFill>
                <a:latin typeface="+mj-lt"/>
              </a:defRPr>
            </a:lvl1pPr>
          </a:lstStyle>
          <a:p>
            <a:fld id="{DD3FF57B-5F25-B54A-A918-FB50C2689073}" type="slidenum">
              <a:rPr lang="en-US" smtClean="0"/>
              <a:pPr/>
              <a:t>‹#›</a:t>
            </a:fld>
            <a:endParaRPr lang="en-US" dirty="0"/>
          </a:p>
        </p:txBody>
      </p:sp>
      <p:sp>
        <p:nvSpPr>
          <p:cNvPr id="9" name="Text Placeholder 8"/>
          <p:cNvSpPr>
            <a:spLocks noGrp="1"/>
          </p:cNvSpPr>
          <p:nvPr>
            <p:ph type="body" sz="quarter" idx="10"/>
          </p:nvPr>
        </p:nvSpPr>
        <p:spPr>
          <a:xfrm>
            <a:off x="4686300" y="639201"/>
            <a:ext cx="3966395" cy="5320316"/>
          </a:xfrm>
          <a:prstGeom prst="rect">
            <a:avLst/>
          </a:prstGeom>
        </p:spPr>
        <p:txBody>
          <a:bodyPr vert="horz"/>
          <a:lstStyle>
            <a:lvl1pPr>
              <a:defRPr sz="1200">
                <a:solidFill>
                  <a:schemeClr val="accent2"/>
                </a:solidFill>
              </a:defRPr>
            </a:lvl1pPr>
            <a:lvl2pPr>
              <a:defRPr sz="1200"/>
            </a:lvl2pPr>
            <a:lvl3pPr>
              <a:defRPr sz="1200"/>
            </a:lvl3pPr>
            <a:lvl4pPr>
              <a:defRPr sz="1200"/>
            </a:lvl4pPr>
            <a:lvl5pPr>
              <a:defRPr sz="1200"/>
            </a:lvl5pPr>
          </a:lstStyle>
          <a:p>
            <a:pPr lvl="0"/>
            <a:r>
              <a:rPr lang="en-US" dirty="0"/>
              <a:t>Click to edit Master text styles</a:t>
            </a:r>
          </a:p>
        </p:txBody>
      </p:sp>
      <p:sp>
        <p:nvSpPr>
          <p:cNvPr id="3" name="TextBox 2"/>
          <p:cNvSpPr txBox="1"/>
          <p:nvPr userDrawn="1"/>
        </p:nvSpPr>
        <p:spPr>
          <a:xfrm>
            <a:off x="457200" y="3436056"/>
            <a:ext cx="3771900" cy="477054"/>
          </a:xfrm>
          <a:prstGeom prst="rect">
            <a:avLst/>
          </a:prstGeom>
          <a:noFill/>
        </p:spPr>
        <p:txBody>
          <a:bodyPr wrap="square" tIns="0" rtlCol="0">
            <a:spAutoFit/>
          </a:bodyPr>
          <a:lstStyle/>
          <a:p>
            <a:r>
              <a:rPr lang="en-US" sz="2800" spc="-140" dirty="0">
                <a:latin typeface="Arial Black"/>
                <a:cs typeface="Arial Black"/>
              </a:rPr>
              <a:t>Learn More</a:t>
            </a:r>
          </a:p>
        </p:txBody>
      </p:sp>
    </p:spTree>
    <p:extLst>
      <p:ext uri="{BB962C8B-B14F-4D97-AF65-F5344CB8AC3E}">
        <p14:creationId xmlns:p14="http://schemas.microsoft.com/office/powerpoint/2010/main" val="340455920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how to">
    <p:spTree>
      <p:nvGrpSpPr>
        <p:cNvPr id="1" name=""/>
        <p:cNvGrpSpPr/>
        <p:nvPr/>
      </p:nvGrpSpPr>
      <p:grpSpPr>
        <a:xfrm>
          <a:off x="0" y="0"/>
          <a:ext cx="0" cy="0"/>
          <a:chOff x="0" y="0"/>
          <a:chExt cx="0" cy="0"/>
        </a:xfrm>
      </p:grpSpPr>
      <p:sp>
        <p:nvSpPr>
          <p:cNvPr id="8" name="Rectangle 7"/>
          <p:cNvSpPr/>
          <p:nvPr userDrawn="1"/>
        </p:nvSpPr>
        <p:spPr>
          <a:xfrm>
            <a:off x="443345" y="2487504"/>
            <a:ext cx="8243455" cy="3926702"/>
          </a:xfrm>
          <a:prstGeom prst="rect">
            <a:avLst/>
          </a:prstGeom>
          <a:solidFill>
            <a:srgbClr val="FAB21A"/>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prstClr val="white"/>
                </a:solidFill>
                <a:effectLst/>
                <a:uLnTx/>
                <a:uFillTx/>
                <a:latin typeface="Microsoft New Tai Lue"/>
                <a:ea typeface="+mn-ea"/>
                <a:cs typeface="+mn-cs"/>
              </a:rPr>
              <a:t>  </a:t>
            </a:r>
          </a:p>
        </p:txBody>
      </p:sp>
      <p:sp>
        <p:nvSpPr>
          <p:cNvPr id="9" name="Slide Number Placeholder 4"/>
          <p:cNvSpPr>
            <a:spLocks noGrp="1"/>
          </p:cNvSpPr>
          <p:nvPr>
            <p:ph type="sldNum" sz="quarter" idx="4"/>
          </p:nvPr>
        </p:nvSpPr>
        <p:spPr>
          <a:xfrm>
            <a:off x="6863649" y="6342238"/>
            <a:ext cx="2133600" cy="365125"/>
          </a:xfrm>
          <a:prstGeom prst="rect">
            <a:avLst/>
          </a:prstGeom>
        </p:spPr>
        <p:txBody>
          <a:bodyPr/>
          <a:lstStyle>
            <a:lvl1pPr>
              <a:defRPr lang="en-US" sz="1000" kern="1200" smtClean="0">
                <a:solidFill>
                  <a:schemeClr val="tx1">
                    <a:tint val="75000"/>
                  </a:schemeClr>
                </a:solidFill>
                <a:latin typeface="+mj-lt"/>
                <a:ea typeface="+mn-ea"/>
                <a:cs typeface="+mn-cs"/>
              </a:defRPr>
            </a:lvl1pPr>
          </a:lstStyle>
          <a:p>
            <a:pPr>
              <a:defRPr/>
            </a:pPr>
            <a:fld id="{DD3FF57B-5F25-B54A-A918-FB50C2689073}" type="slidenum">
              <a:rPr lang="en-US" smtClean="0"/>
              <a:pPr>
                <a:defRPr/>
              </a:pPr>
              <a:t>‹#›</a:t>
            </a:fld>
            <a:endParaRPr lang="en-US" dirty="0"/>
          </a:p>
        </p:txBody>
      </p:sp>
      <p:pic>
        <p:nvPicPr>
          <p:cNvPr id="10" name="Picture 9" descr="HBR_masthead_rich_black.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6045" y="406401"/>
            <a:ext cx="3271405" cy="1943638"/>
          </a:xfrm>
          <a:prstGeom prst="rect">
            <a:avLst/>
          </a:prstGeom>
        </p:spPr>
      </p:pic>
      <p:sp>
        <p:nvSpPr>
          <p:cNvPr id="11" name="Content Placeholder 3"/>
          <p:cNvSpPr txBox="1">
            <a:spLocks/>
          </p:cNvSpPr>
          <p:nvPr userDrawn="1"/>
        </p:nvSpPr>
        <p:spPr>
          <a:xfrm>
            <a:off x="565974" y="2665957"/>
            <a:ext cx="4199604" cy="3670545"/>
          </a:xfrm>
          <a:prstGeom prst="rect">
            <a:avLst/>
          </a:prstGeom>
        </p:spPr>
        <p:txBody>
          <a:bodyPr/>
          <a:lstStyle>
            <a:lvl1pPr marL="0" indent="0" algn="l" defTabSz="914400" rtl="0" eaLnBrk="1" latinLnBrk="0" hangingPunct="1">
              <a:lnSpc>
                <a:spcPct val="120000"/>
              </a:lnSpc>
              <a:spcBef>
                <a:spcPts val="600"/>
              </a:spcBef>
              <a:spcAft>
                <a:spcPts val="1200"/>
              </a:spcAft>
              <a:buFont typeface="Arial" panose="020B0604020202020204" pitchFamily="34" charset="0"/>
              <a:buChar char="​"/>
              <a:defRPr sz="1500" b="0" i="1" kern="1200">
                <a:solidFill>
                  <a:schemeClr val="accent1"/>
                </a:solidFill>
                <a:latin typeface="Corbel" panose="020B0503020204020204" pitchFamily="34" charset="0"/>
                <a:ea typeface="+mn-ea"/>
                <a:cs typeface="+mn-cs"/>
              </a:defRPr>
            </a:lvl1pPr>
            <a:lvl2pPr marL="0" indent="0" algn="l" defTabSz="914400" rtl="0" eaLnBrk="1" latinLnBrk="0" hangingPunct="1">
              <a:lnSpc>
                <a:spcPct val="100000"/>
              </a:lnSpc>
              <a:spcBef>
                <a:spcPts val="0"/>
              </a:spcBef>
              <a:spcAft>
                <a:spcPts val="600"/>
              </a:spcAft>
              <a:buFont typeface="Arial" panose="020B0604020202020204" pitchFamily="34" charset="0"/>
              <a:buChar char="​"/>
              <a:defRPr sz="1500" i="1" kern="1200">
                <a:solidFill>
                  <a:schemeClr val="tx2"/>
                </a:solidFill>
                <a:latin typeface="Corbel" panose="020B0503020204020204" pitchFamily="34" charset="0"/>
                <a:ea typeface="+mn-ea"/>
                <a:cs typeface="+mn-cs"/>
              </a:defRPr>
            </a:lvl2pPr>
            <a:lvl3pPr marL="0" indent="0" algn="l" defTabSz="914400" rtl="0" eaLnBrk="1" latinLnBrk="0" hangingPunct="1">
              <a:lnSpc>
                <a:spcPct val="110000"/>
              </a:lnSpc>
              <a:spcBef>
                <a:spcPts val="600"/>
              </a:spcBef>
              <a:spcAft>
                <a:spcPts val="0"/>
              </a:spcAft>
              <a:buFont typeface="Arial" panose="020B0604020202020204" pitchFamily="34" charset="0"/>
              <a:buChar char="​"/>
              <a:defRPr sz="1100" b="1" kern="1200">
                <a:solidFill>
                  <a:schemeClr val="accent4"/>
                </a:solidFill>
                <a:latin typeface="Microsoft New Tai Lue" panose="020B0502040204020203" pitchFamily="34" charset="0"/>
                <a:ea typeface="+mn-ea"/>
                <a:cs typeface="Microsoft New Tai Lue" panose="020B0502040204020203" pitchFamily="34" charset="0"/>
              </a:defRPr>
            </a:lvl3pPr>
            <a:lvl4pPr marL="0" indent="0" algn="l" defTabSz="914400" rtl="0" eaLnBrk="1" latinLnBrk="0" hangingPunct="1">
              <a:lnSpc>
                <a:spcPct val="114000"/>
              </a:lnSpc>
              <a:spcBef>
                <a:spcPts val="600"/>
              </a:spcBef>
              <a:spcAft>
                <a:spcPts val="600"/>
              </a:spcAft>
              <a:buFont typeface="Arial" panose="020B0604020202020204" pitchFamily="34" charset="0"/>
              <a:buChar char="​"/>
              <a:defRPr sz="1100" kern="1200">
                <a:solidFill>
                  <a:schemeClr val="tx2"/>
                </a:solidFill>
                <a:latin typeface="Microsoft New Tai Lue" panose="020B0502040204020203" pitchFamily="34" charset="0"/>
                <a:ea typeface="+mn-ea"/>
                <a:cs typeface="Microsoft New Tai Lue" panose="020B0502040204020203" pitchFamily="34" charset="0"/>
              </a:defRPr>
            </a:lvl4pPr>
            <a:lvl5pPr marL="171450" indent="-171450" algn="l" defTabSz="914400" rtl="0" eaLnBrk="1" latinLnBrk="0" hangingPunct="1">
              <a:lnSpc>
                <a:spcPct val="95000"/>
              </a:lnSpc>
              <a:spcBef>
                <a:spcPts val="0"/>
              </a:spcBef>
              <a:spcAft>
                <a:spcPts val="600"/>
              </a:spcAft>
              <a:buFont typeface="Arial" panose="020B0604020202020204" pitchFamily="34" charset="0"/>
              <a:buChar char="•"/>
              <a:defRPr sz="1100" kern="1200">
                <a:solidFill>
                  <a:schemeClr val="tx2"/>
                </a:solidFill>
                <a:latin typeface="Microsoft New Tai Lue" panose="020B0502040204020203" pitchFamily="34" charset="0"/>
                <a:ea typeface="+mn-ea"/>
                <a:cs typeface="Microsoft New Tai Lue" panose="020B0502040204020203" pitchFamily="34" charset="0"/>
              </a:defRPr>
            </a:lvl5pPr>
            <a:lvl6pPr marL="344488" indent="-173038" algn="l" defTabSz="914400" rtl="0" eaLnBrk="1" latinLnBrk="0" hangingPunct="1">
              <a:lnSpc>
                <a:spcPct val="85000"/>
              </a:lnSpc>
              <a:spcBef>
                <a:spcPct val="20000"/>
              </a:spcBef>
              <a:spcAft>
                <a:spcPts val="600"/>
              </a:spcAft>
              <a:buFont typeface="Arial" panose="020B0604020202020204" pitchFamily="34" charset="0"/>
              <a:buChar char="•"/>
              <a:defRPr sz="1100" kern="1200" baseline="0">
                <a:solidFill>
                  <a:schemeClr val="tx2"/>
                </a:solidFill>
                <a:latin typeface="+mn-lt"/>
                <a:ea typeface="+mn-ea"/>
                <a:cs typeface="+mn-cs"/>
              </a:defRPr>
            </a:lvl6pPr>
            <a:lvl7pPr marL="0" indent="0" algn="l" defTabSz="914400" rtl="0" eaLnBrk="1" latinLnBrk="0" hangingPunct="1">
              <a:spcBef>
                <a:spcPts val="600"/>
              </a:spcBef>
              <a:spcAft>
                <a:spcPts val="600"/>
              </a:spcAft>
              <a:buClr>
                <a:schemeClr val="bg2"/>
              </a:buClr>
              <a:buFont typeface="Arial" panose="020B0604020202020204" pitchFamily="34" charset="0"/>
              <a:buChar char="​"/>
              <a:defRPr sz="1500" i="1" kern="1200" baseline="0">
                <a:solidFill>
                  <a:schemeClr val="bg2"/>
                </a:solidFill>
                <a:latin typeface="Corbel" panose="020B0503020204020204" pitchFamily="34" charset="0"/>
                <a:ea typeface="+mn-ea"/>
                <a:cs typeface="+mn-cs"/>
              </a:defRPr>
            </a:lvl7pPr>
            <a:lvl8pPr marL="171450" indent="-171450" algn="l" defTabSz="914400" rtl="0" eaLnBrk="1" latinLnBrk="0" hangingPunct="1">
              <a:spcBef>
                <a:spcPts val="0"/>
              </a:spcBef>
              <a:spcAft>
                <a:spcPts val="600"/>
              </a:spcAft>
              <a:buFont typeface="Arial" panose="020B0604020202020204" pitchFamily="34" charset="0"/>
              <a:buChar char="•"/>
              <a:defRPr sz="1100" kern="1200">
                <a:solidFill>
                  <a:schemeClr val="bg2"/>
                </a:solidFill>
                <a:latin typeface="Corbel" panose="020B0503020204020204" pitchFamily="34" charset="0"/>
                <a:ea typeface="+mn-ea"/>
                <a:cs typeface="+mn-cs"/>
              </a:defRPr>
            </a:lvl8pPr>
            <a:lvl9pPr marL="344488" indent="-173038" algn="l" defTabSz="914400" rtl="0" eaLnBrk="1" latinLnBrk="0" hangingPunct="1">
              <a:spcBef>
                <a:spcPct val="20000"/>
              </a:spcBef>
              <a:spcAft>
                <a:spcPts val="600"/>
              </a:spcAft>
              <a:buFont typeface="Arial" panose="020B0604020202020204" pitchFamily="34" charset="0"/>
              <a:buChar char="•"/>
              <a:defRPr sz="1100" kern="1200">
                <a:solidFill>
                  <a:schemeClr val="bg2"/>
                </a:solidFill>
                <a:latin typeface="Corbel" panose="020B0503020204020204" pitchFamily="34" charset="0"/>
                <a:ea typeface="+mn-ea"/>
                <a:cs typeface="+mn-cs"/>
              </a:defRPr>
            </a:lvl9pPr>
          </a:lstStyle>
          <a:p>
            <a:pPr>
              <a:lnSpc>
                <a:spcPct val="100000"/>
              </a:lnSpc>
              <a:spcBef>
                <a:spcPts val="0"/>
              </a:spcBef>
              <a:spcAft>
                <a:spcPts val="0"/>
              </a:spcAft>
            </a:pPr>
            <a:r>
              <a:rPr lang="en-US" sz="1800" b="1" i="0" dirty="0">
                <a:solidFill>
                  <a:srgbClr val="000000"/>
                </a:solidFill>
                <a:latin typeface="Arial"/>
              </a:rPr>
              <a:t>HOW TO USE THIS DECK</a:t>
            </a:r>
          </a:p>
          <a:p>
            <a:pPr>
              <a:lnSpc>
                <a:spcPct val="100000"/>
              </a:lnSpc>
              <a:spcBef>
                <a:spcPts val="0"/>
              </a:spcBef>
              <a:spcAft>
                <a:spcPts val="0"/>
              </a:spcAft>
            </a:pPr>
            <a:endParaRPr lang="en-US" b="1" i="0" dirty="0">
              <a:solidFill>
                <a:srgbClr val="000000"/>
              </a:solidFill>
              <a:latin typeface="Arial"/>
            </a:endParaRPr>
          </a:p>
          <a:p>
            <a:pPr marL="182880" indent="-137160">
              <a:lnSpc>
                <a:spcPct val="100000"/>
              </a:lnSpc>
              <a:spcBef>
                <a:spcPts val="0"/>
              </a:spcBef>
              <a:spcAft>
                <a:spcPts val="0"/>
              </a:spcAft>
              <a:buSzPct val="100000"/>
              <a:buFont typeface="Arial"/>
              <a:buChar char="•"/>
            </a:pPr>
            <a:r>
              <a:rPr lang="en-US" sz="1100" b="1" i="0" dirty="0">
                <a:solidFill>
                  <a:prstClr val="black"/>
                </a:solidFill>
                <a:latin typeface="Arial"/>
                <a:cs typeface="Arial"/>
              </a:rPr>
              <a:t>Use the following slides to present and discuss the ideas in the article. </a:t>
            </a:r>
          </a:p>
          <a:p>
            <a:pPr marL="182880" indent="-137160">
              <a:lnSpc>
                <a:spcPct val="100000"/>
              </a:lnSpc>
              <a:spcBef>
                <a:spcPts val="0"/>
              </a:spcBef>
              <a:spcAft>
                <a:spcPts val="0"/>
              </a:spcAft>
              <a:buSzPct val="100000"/>
              <a:buFont typeface="Arial"/>
              <a:buChar char="•"/>
            </a:pPr>
            <a:endParaRPr lang="en-US" sz="1100" b="1" i="0" dirty="0">
              <a:solidFill>
                <a:prstClr val="black"/>
              </a:solidFill>
              <a:latin typeface="Arial"/>
              <a:cs typeface="Arial"/>
            </a:endParaRPr>
          </a:p>
          <a:p>
            <a:pPr marL="182880" indent="-137160">
              <a:lnSpc>
                <a:spcPct val="100000"/>
              </a:lnSpc>
              <a:spcBef>
                <a:spcPts val="0"/>
              </a:spcBef>
              <a:spcAft>
                <a:spcPts val="0"/>
              </a:spcAft>
              <a:buSzPct val="100000"/>
              <a:buFont typeface="Arial"/>
              <a:buChar char="•"/>
            </a:pPr>
            <a:r>
              <a:rPr lang="en-US" sz="1100" b="1" i="0" dirty="0">
                <a:solidFill>
                  <a:prstClr val="black"/>
                </a:solidFill>
                <a:latin typeface="Arial"/>
                <a:cs typeface="Arial"/>
              </a:rPr>
              <a:t>Each slide includes talking points in the notes field. </a:t>
            </a:r>
          </a:p>
          <a:p>
            <a:pPr marL="182880" indent="-137160">
              <a:lnSpc>
                <a:spcPct val="100000"/>
              </a:lnSpc>
              <a:spcBef>
                <a:spcPts val="0"/>
              </a:spcBef>
              <a:spcAft>
                <a:spcPts val="0"/>
              </a:spcAft>
              <a:buSzPct val="100000"/>
              <a:buFont typeface="Arial"/>
              <a:buChar char="•"/>
            </a:pPr>
            <a:endParaRPr lang="en-US" sz="1100" b="1" i="0" dirty="0">
              <a:solidFill>
                <a:prstClr val="black"/>
              </a:solidFill>
              <a:latin typeface="Arial"/>
              <a:cs typeface="Arial"/>
            </a:endParaRPr>
          </a:p>
          <a:p>
            <a:pPr marL="182880" indent="-137160">
              <a:lnSpc>
                <a:spcPct val="100000"/>
              </a:lnSpc>
              <a:spcBef>
                <a:spcPts val="0"/>
              </a:spcBef>
              <a:spcAft>
                <a:spcPts val="0"/>
              </a:spcAft>
              <a:buSzPct val="100000"/>
              <a:buFont typeface="Arial"/>
              <a:buChar char="•"/>
            </a:pPr>
            <a:r>
              <a:rPr lang="en-US" sz="1100" b="1" i="0" dirty="0">
                <a:solidFill>
                  <a:prstClr val="black"/>
                </a:solidFill>
                <a:latin typeface="Arial"/>
                <a:cs typeface="Arial"/>
              </a:rPr>
              <a:t>Customize the slides as needed. You may want to insert them into your own presentation, add your organization’s branding, revise the slide text or the talking points, or insert new slides.</a:t>
            </a:r>
          </a:p>
          <a:p>
            <a:pPr marL="182880" indent="-137160">
              <a:lnSpc>
                <a:spcPct val="100000"/>
              </a:lnSpc>
              <a:spcBef>
                <a:spcPts val="0"/>
              </a:spcBef>
              <a:spcAft>
                <a:spcPts val="0"/>
              </a:spcAft>
              <a:buSzPct val="100000"/>
              <a:buFont typeface="Arial"/>
              <a:buChar char="•"/>
            </a:pPr>
            <a:endParaRPr lang="en-US" sz="1100" b="1" i="0" dirty="0">
              <a:solidFill>
                <a:prstClr val="black"/>
              </a:solidFill>
              <a:latin typeface="Arial"/>
              <a:cs typeface="Arial"/>
            </a:endParaRPr>
          </a:p>
          <a:p>
            <a:pPr marL="182880" indent="-137160">
              <a:lnSpc>
                <a:spcPct val="100000"/>
              </a:lnSpc>
              <a:spcBef>
                <a:spcPts val="0"/>
              </a:spcBef>
              <a:spcAft>
                <a:spcPts val="0"/>
              </a:spcAft>
              <a:buSzPct val="100000"/>
              <a:buFont typeface="Arial"/>
              <a:buChar char="•"/>
            </a:pPr>
            <a:r>
              <a:rPr lang="en-US" sz="1100" b="1" i="0" dirty="0">
                <a:solidFill>
                  <a:prstClr val="black"/>
                </a:solidFill>
                <a:latin typeface="Arial"/>
                <a:cs typeface="Arial"/>
              </a:rPr>
              <a:t>The complete deck takes approximately 15 minutes to present. </a:t>
            </a:r>
          </a:p>
          <a:p>
            <a:pPr marL="45720">
              <a:lnSpc>
                <a:spcPct val="100000"/>
              </a:lnSpc>
              <a:spcBef>
                <a:spcPts val="0"/>
              </a:spcBef>
              <a:spcAft>
                <a:spcPts val="0"/>
              </a:spcAft>
              <a:buSzPct val="100000"/>
              <a:buNone/>
            </a:pPr>
            <a:endParaRPr lang="en-US" sz="1100" b="1" i="0" dirty="0">
              <a:solidFill>
                <a:prstClr val="black"/>
              </a:solidFill>
              <a:latin typeface="Arial"/>
              <a:cs typeface="Arial"/>
            </a:endParaRPr>
          </a:p>
        </p:txBody>
      </p:sp>
    </p:spTree>
    <p:extLst>
      <p:ext uri="{BB962C8B-B14F-4D97-AF65-F5344CB8AC3E}">
        <p14:creationId xmlns:p14="http://schemas.microsoft.com/office/powerpoint/2010/main" val="293416869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over">
    <p:spTree>
      <p:nvGrpSpPr>
        <p:cNvPr id="1" name=""/>
        <p:cNvGrpSpPr/>
        <p:nvPr/>
      </p:nvGrpSpPr>
      <p:grpSpPr>
        <a:xfrm>
          <a:off x="0" y="0"/>
          <a:ext cx="0" cy="0"/>
          <a:chOff x="0" y="0"/>
          <a:chExt cx="0" cy="0"/>
        </a:xfrm>
      </p:grpSpPr>
      <p:pic>
        <p:nvPicPr>
          <p:cNvPr id="13" name="Picture 12" descr="HBR_masthead_rich_black.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6045" y="406401"/>
            <a:ext cx="3271405" cy="1943638"/>
          </a:xfrm>
          <a:prstGeom prst="rect">
            <a:avLst/>
          </a:prstGeom>
        </p:spPr>
      </p:pic>
      <p:sp>
        <p:nvSpPr>
          <p:cNvPr id="14" name="Rectangle 13"/>
          <p:cNvSpPr/>
          <p:nvPr userDrawn="1"/>
        </p:nvSpPr>
        <p:spPr>
          <a:xfrm>
            <a:off x="443345" y="2480448"/>
            <a:ext cx="8243455" cy="4226740"/>
          </a:xfrm>
          <a:prstGeom prst="rect">
            <a:avLst/>
          </a:prstGeom>
          <a:solidFill>
            <a:srgbClr val="FAB21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5" name="Rectangle 14"/>
          <p:cNvSpPr/>
          <p:nvPr userDrawn="1"/>
        </p:nvSpPr>
        <p:spPr>
          <a:xfrm>
            <a:off x="7291169" y="5875936"/>
            <a:ext cx="1757581" cy="855399"/>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6" name="Rectangle 15"/>
          <p:cNvSpPr/>
          <p:nvPr userDrawn="1"/>
        </p:nvSpPr>
        <p:spPr>
          <a:xfrm>
            <a:off x="7414485" y="6008916"/>
            <a:ext cx="1230179" cy="473759"/>
          </a:xfrm>
          <a:prstGeom prst="rect">
            <a:avLst/>
          </a:prstGeom>
          <a:solidFill>
            <a:schemeClr val="bg1">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900" b="1" dirty="0">
                <a:latin typeface="Arial"/>
                <a:cs typeface="Arial"/>
              </a:rPr>
              <a:t>YOUR LOGO HERE</a:t>
            </a:r>
          </a:p>
        </p:txBody>
      </p:sp>
      <p:sp>
        <p:nvSpPr>
          <p:cNvPr id="20" name="Rectangle 19"/>
          <p:cNvSpPr/>
          <p:nvPr userDrawn="1"/>
        </p:nvSpPr>
        <p:spPr>
          <a:xfrm>
            <a:off x="457200" y="6537911"/>
            <a:ext cx="8176220" cy="169277"/>
          </a:xfrm>
          <a:prstGeom prst="rect">
            <a:avLst/>
          </a:prstGeom>
        </p:spPr>
        <p:txBody>
          <a:bodyPr wrap="square">
            <a:spAutoFit/>
          </a:bodyPr>
          <a:lstStyle/>
          <a:p>
            <a:r>
              <a:rPr lang="en-US" sz="500" b="1" dirty="0">
                <a:latin typeface="+mj-lt"/>
                <a:cs typeface="Corbel"/>
              </a:rPr>
              <a:t>© 2015 Harvard Business School Publishing. All rights reserved. Copying or posting is an infringement of copyright. Please contact customerservice@harvardbusiness.org or 800-988-0886 for additional copies.</a:t>
            </a:r>
          </a:p>
        </p:txBody>
      </p:sp>
      <p:sp>
        <p:nvSpPr>
          <p:cNvPr id="23" name="Text Placeholder 22"/>
          <p:cNvSpPr>
            <a:spLocks noGrp="1"/>
          </p:cNvSpPr>
          <p:nvPr>
            <p:ph type="body" sz="quarter" idx="10"/>
          </p:nvPr>
        </p:nvSpPr>
        <p:spPr>
          <a:xfrm>
            <a:off x="583030" y="2744223"/>
            <a:ext cx="6635486" cy="1188679"/>
          </a:xfrm>
          <a:prstGeom prst="rect">
            <a:avLst/>
          </a:prstGeom>
        </p:spPr>
        <p:txBody>
          <a:bodyPr vert="horz"/>
          <a:lstStyle>
            <a:lvl1pPr>
              <a:lnSpc>
                <a:spcPts val="4900"/>
              </a:lnSpc>
              <a:spcBef>
                <a:spcPts val="0"/>
              </a:spcBef>
              <a:spcAft>
                <a:spcPts val="0"/>
              </a:spcAft>
              <a:defRPr sz="4800" b="0" spc="-150">
                <a:solidFill>
                  <a:schemeClr val="bg1"/>
                </a:solidFill>
                <a:latin typeface="Arial Black"/>
                <a:cs typeface="Arial Black"/>
              </a:defRPr>
            </a:lvl1pPr>
            <a:lvl2pPr marL="0">
              <a:lnSpc>
                <a:spcPct val="100000"/>
              </a:lnSpc>
              <a:spcBef>
                <a:spcPts val="2500"/>
              </a:spcBef>
              <a:spcAft>
                <a:spcPts val="0"/>
              </a:spcAft>
              <a:defRPr sz="1600" b="1">
                <a:solidFill>
                  <a:schemeClr val="bg1"/>
                </a:solidFill>
                <a:latin typeface="+mj-lt"/>
                <a:cs typeface="Arial Black"/>
              </a:defRPr>
            </a:lvl2pPr>
            <a:lvl3pPr>
              <a:defRPr b="0">
                <a:latin typeface="Arial Black"/>
                <a:cs typeface="Arial Black"/>
              </a:defRPr>
            </a:lvl3pPr>
            <a:lvl4pPr>
              <a:defRPr b="0">
                <a:latin typeface="Arial Black"/>
                <a:cs typeface="Arial Black"/>
              </a:defRPr>
            </a:lvl4pPr>
            <a:lvl5pPr>
              <a:defRPr b="0">
                <a:latin typeface="Arial Black"/>
                <a:cs typeface="Arial Black"/>
              </a:defRPr>
            </a:lvl5pPr>
          </a:lstStyle>
          <a:p>
            <a:pPr lvl="0"/>
            <a:r>
              <a:rPr lang="en-US" dirty="0"/>
              <a:t>Click to edit Master text styles</a:t>
            </a:r>
          </a:p>
          <a:p>
            <a:pPr lvl="1"/>
            <a:r>
              <a:rPr lang="en-US" dirty="0"/>
              <a:t>Second level</a:t>
            </a:r>
          </a:p>
        </p:txBody>
      </p:sp>
      <p:sp>
        <p:nvSpPr>
          <p:cNvPr id="19" name="Rectangle 18"/>
          <p:cNvSpPr/>
          <p:nvPr userDrawn="1"/>
        </p:nvSpPr>
        <p:spPr>
          <a:xfrm>
            <a:off x="688883" y="4172717"/>
            <a:ext cx="5299513" cy="81938"/>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6831540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hapter divider">
    <p:spTree>
      <p:nvGrpSpPr>
        <p:cNvPr id="1" name=""/>
        <p:cNvGrpSpPr/>
        <p:nvPr/>
      </p:nvGrpSpPr>
      <p:grpSpPr>
        <a:xfrm>
          <a:off x="0" y="0"/>
          <a:ext cx="0" cy="0"/>
          <a:chOff x="0" y="0"/>
          <a:chExt cx="0" cy="0"/>
        </a:xfrm>
      </p:grpSpPr>
      <p:sp>
        <p:nvSpPr>
          <p:cNvPr id="4" name="Rectangle 3"/>
          <p:cNvSpPr/>
          <p:nvPr userDrawn="1"/>
        </p:nvSpPr>
        <p:spPr>
          <a:xfrm>
            <a:off x="447040" y="0"/>
            <a:ext cx="8229600" cy="6126480"/>
          </a:xfrm>
          <a:prstGeom prst="rect">
            <a:avLst/>
          </a:prstGeom>
          <a:solidFill>
            <a:srgbClr val="F9B21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5000"/>
              </a:lnSpc>
            </a:pPr>
            <a:endParaRPr lang="en-US" b="1" dirty="0">
              <a:solidFill>
                <a:schemeClr val="tx2"/>
              </a:solidFill>
              <a:latin typeface="+mj-lt"/>
            </a:endParaRPr>
          </a:p>
        </p:txBody>
      </p:sp>
      <p:sp>
        <p:nvSpPr>
          <p:cNvPr id="3" name="Slide Number Placeholder 2"/>
          <p:cNvSpPr>
            <a:spLocks noGrp="1"/>
          </p:cNvSpPr>
          <p:nvPr>
            <p:ph type="sldNum" sz="quarter" idx="10"/>
          </p:nvPr>
        </p:nvSpPr>
        <p:spPr/>
        <p:txBody>
          <a:bodyPr/>
          <a:lstStyle/>
          <a:p>
            <a:fld id="{DD3FF57B-5F25-B54A-A918-FB50C2689073}" type="slidenum">
              <a:rPr lang="en-US" smtClean="0"/>
              <a:pPr/>
              <a:t>‹#›</a:t>
            </a:fld>
            <a:endParaRPr lang="en-US" dirty="0"/>
          </a:p>
        </p:txBody>
      </p:sp>
      <p:sp>
        <p:nvSpPr>
          <p:cNvPr id="8" name="Text Placeholder 7"/>
          <p:cNvSpPr>
            <a:spLocks noGrp="1"/>
          </p:cNvSpPr>
          <p:nvPr>
            <p:ph type="body" sz="quarter" idx="11"/>
          </p:nvPr>
        </p:nvSpPr>
        <p:spPr>
          <a:xfrm>
            <a:off x="914400" y="457200"/>
            <a:ext cx="7315200" cy="5212080"/>
          </a:xfrm>
          <a:prstGeom prst="rect">
            <a:avLst/>
          </a:prstGeom>
        </p:spPr>
        <p:txBody>
          <a:bodyPr vert="horz" lIns="0" anchor="ctr" anchorCtr="0"/>
          <a:lstStyle>
            <a:lvl1pPr>
              <a:defRPr sz="4400" b="0" spc="-150">
                <a:solidFill>
                  <a:srgbClr val="FFFFFF"/>
                </a:solidFill>
                <a:latin typeface="Arial Black"/>
                <a:cs typeface="Arial Black"/>
              </a:defRPr>
            </a:lvl1pPr>
            <a:lvl2pPr>
              <a:defRPr sz="4400" b="0" spc="-150">
                <a:solidFill>
                  <a:schemeClr val="tx1"/>
                </a:solidFill>
                <a:latin typeface="Arial Black"/>
                <a:cs typeface="Arial Black"/>
              </a:defRPr>
            </a:lvl2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38861655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11" name="Text Placeholder 10"/>
          <p:cNvSpPr>
            <a:spLocks noGrp="1"/>
          </p:cNvSpPr>
          <p:nvPr>
            <p:ph type="body" sz="quarter" idx="13"/>
          </p:nvPr>
        </p:nvSpPr>
        <p:spPr>
          <a:xfrm>
            <a:off x="4404679" y="685800"/>
            <a:ext cx="4282121" cy="5495925"/>
          </a:xfrm>
          <a:prstGeom prst="rect">
            <a:avLst/>
          </a:prstGeom>
          <a:solidFill>
            <a:schemeClr val="tx1"/>
          </a:solidFill>
        </p:spPr>
        <p:txBody>
          <a:bodyPr vert="horz" lIns="1005840" tIns="2057400" anchor="t" anchorCtr="0"/>
          <a:lstStyle>
            <a:lvl1pPr marL="285750" indent="-285750" algn="l">
              <a:defRPr lang="en-US" sz="3600" b="0" i="0" kern="1200" spc="-150" dirty="0" smtClean="0">
                <a:solidFill>
                  <a:schemeClr val="bg1"/>
                </a:solidFill>
                <a:latin typeface="Arial Black"/>
                <a:ea typeface="+mn-ea"/>
                <a:cs typeface="Arial Black"/>
              </a:defRPr>
            </a:lvl1pPr>
            <a:lvl2pPr>
              <a:defRPr sz="2400">
                <a:solidFill>
                  <a:schemeClr val="bg1"/>
                </a:solidFill>
              </a:defRPr>
            </a:lvl2pPr>
          </a:lstStyle>
          <a:p>
            <a:pPr marL="0" lvl="0" indent="0" algn="l" defTabSz="914400" rtl="0" eaLnBrk="1" latinLnBrk="0" hangingPunct="1">
              <a:lnSpc>
                <a:spcPct val="100000"/>
              </a:lnSpc>
              <a:spcBef>
                <a:spcPts val="0"/>
              </a:spcBef>
              <a:spcAft>
                <a:spcPts val="600"/>
              </a:spcAft>
              <a:buFont typeface="Arial" panose="020B0604020202020204" pitchFamily="34" charset="0"/>
              <a:buChar char="​"/>
            </a:pPr>
            <a:r>
              <a:rPr lang="en-US" dirty="0"/>
              <a:t>Click to edit Master text styles</a:t>
            </a:r>
          </a:p>
          <a:p>
            <a:pPr lvl="1"/>
            <a:r>
              <a:rPr lang="en-US" dirty="0"/>
              <a:t>Second level</a:t>
            </a:r>
          </a:p>
        </p:txBody>
      </p:sp>
      <p:sp>
        <p:nvSpPr>
          <p:cNvPr id="3" name="Slide Number Placeholder 2"/>
          <p:cNvSpPr>
            <a:spLocks noGrp="1"/>
          </p:cNvSpPr>
          <p:nvPr>
            <p:ph type="sldNum" sz="quarter" idx="10"/>
          </p:nvPr>
        </p:nvSpPr>
        <p:spPr/>
        <p:txBody>
          <a:bodyPr/>
          <a:lstStyle/>
          <a:p>
            <a:fld id="{DD3FF57B-5F25-B54A-A918-FB50C2689073}" type="slidenum">
              <a:rPr lang="en-US" smtClean="0"/>
              <a:pPr/>
              <a:t>‹#›</a:t>
            </a:fld>
            <a:endParaRPr lang="en-US" dirty="0"/>
          </a:p>
        </p:txBody>
      </p:sp>
      <p:sp>
        <p:nvSpPr>
          <p:cNvPr id="7" name="Text Placeholder 6"/>
          <p:cNvSpPr>
            <a:spLocks noGrp="1"/>
          </p:cNvSpPr>
          <p:nvPr>
            <p:ph type="body" sz="quarter" idx="11"/>
          </p:nvPr>
        </p:nvSpPr>
        <p:spPr>
          <a:xfrm>
            <a:off x="457200" y="685800"/>
            <a:ext cx="3403600" cy="5495544"/>
          </a:xfrm>
          <a:prstGeom prst="rect">
            <a:avLst/>
          </a:prstGeom>
        </p:spPr>
        <p:txBody>
          <a:bodyPr vert="horz" lIns="91440" tIns="2057400" anchor="t" anchorCtr="0"/>
          <a:lstStyle>
            <a:lvl1pPr>
              <a:lnSpc>
                <a:spcPct val="100000"/>
              </a:lnSpc>
              <a:spcBef>
                <a:spcPts val="0"/>
              </a:spcBef>
              <a:spcAft>
                <a:spcPts val="600"/>
              </a:spcAft>
              <a:defRPr sz="3600" b="0" spc="-150">
                <a:solidFill>
                  <a:schemeClr val="tx1"/>
                </a:solidFill>
                <a:latin typeface="Arial Black"/>
                <a:cs typeface="Arial Black"/>
              </a:defRPr>
            </a:lvl1pPr>
            <a:lvl2pPr>
              <a:defRPr sz="2400">
                <a:solidFill>
                  <a:schemeClr val="tx1"/>
                </a:solidFill>
              </a:defRPr>
            </a:lvl2pPr>
          </a:lstStyle>
          <a:p>
            <a:pPr lvl="0"/>
            <a:r>
              <a:rPr lang="en-US" dirty="0"/>
              <a:t>Click to edit Master text styles</a:t>
            </a:r>
          </a:p>
          <a:p>
            <a:pPr lvl="1"/>
            <a:r>
              <a:rPr lang="en-US" dirty="0"/>
              <a:t>Second level</a:t>
            </a:r>
          </a:p>
        </p:txBody>
      </p:sp>
      <p:sp>
        <p:nvSpPr>
          <p:cNvPr id="5" name="Text Placeholder 7"/>
          <p:cNvSpPr>
            <a:spLocks noGrp="1"/>
          </p:cNvSpPr>
          <p:nvPr>
            <p:ph type="body" sz="quarter" idx="14" hasCustomPrompt="1"/>
          </p:nvPr>
        </p:nvSpPr>
        <p:spPr>
          <a:xfrm>
            <a:off x="454538" y="600597"/>
            <a:ext cx="5067914" cy="443014"/>
          </a:xfrm>
          <a:prstGeom prst="rect">
            <a:avLst/>
          </a:prstGeom>
        </p:spPr>
        <p:txBody>
          <a:bodyPr vert="horz"/>
          <a:lstStyle>
            <a:lvl1pPr>
              <a:defRPr sz="2000" b="0" spc="-90">
                <a:solidFill>
                  <a:schemeClr val="tx2"/>
                </a:solidFill>
                <a:latin typeface="+mj-lt"/>
                <a:cs typeface="Arial Black"/>
              </a:defRPr>
            </a:lvl1pPr>
          </a:lstStyle>
          <a:p>
            <a:pPr lvl="0"/>
            <a:r>
              <a:rPr lang="en-US" dirty="0"/>
              <a:t>Click To Edit Master Text Styles</a:t>
            </a:r>
          </a:p>
        </p:txBody>
      </p:sp>
    </p:spTree>
    <p:extLst>
      <p:ext uri="{BB962C8B-B14F-4D97-AF65-F5344CB8AC3E}">
        <p14:creationId xmlns:p14="http://schemas.microsoft.com/office/powerpoint/2010/main" val="16261139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 + slug option1 all caps">
    <p:spTree>
      <p:nvGrpSpPr>
        <p:cNvPr id="1" name=""/>
        <p:cNvGrpSpPr/>
        <p:nvPr/>
      </p:nvGrpSpPr>
      <p:grpSpPr>
        <a:xfrm>
          <a:off x="0" y="0"/>
          <a:ext cx="0" cy="0"/>
          <a:chOff x="0" y="0"/>
          <a:chExt cx="0" cy="0"/>
        </a:xfrm>
      </p:grpSpPr>
      <p:sp>
        <p:nvSpPr>
          <p:cNvPr id="2" name="Title 1"/>
          <p:cNvSpPr>
            <a:spLocks noGrp="1"/>
          </p:cNvSpPr>
          <p:nvPr>
            <p:ph type="title"/>
          </p:nvPr>
        </p:nvSpPr>
        <p:spPr>
          <a:xfrm>
            <a:off x="457199" y="977790"/>
            <a:ext cx="5048865" cy="1228028"/>
          </a:xfrm>
        </p:spPr>
        <p:txBody>
          <a:bodyPr/>
          <a:lstStyle/>
          <a:p>
            <a:r>
              <a:rPr lang="en-US" dirty="0"/>
              <a:t>Click to edit Master title style</a:t>
            </a:r>
          </a:p>
        </p:txBody>
      </p:sp>
      <p:sp>
        <p:nvSpPr>
          <p:cNvPr id="3" name="Content Placeholder 2"/>
          <p:cNvSpPr>
            <a:spLocks noGrp="1"/>
          </p:cNvSpPr>
          <p:nvPr>
            <p:ph idx="1"/>
          </p:nvPr>
        </p:nvSpPr>
        <p:spPr>
          <a:xfrm>
            <a:off x="457199" y="1961286"/>
            <a:ext cx="8229601" cy="4031840"/>
          </a:xfrm>
          <a:prstGeom prst="rect">
            <a:avLst/>
          </a:prstGeom>
        </p:spPr>
        <p:txBody>
          <a:bodyPr/>
          <a:lstStyle>
            <a:lvl1pPr>
              <a:defRPr sz="3200" b="0"/>
            </a:lvl1pPr>
          </a:lstStyle>
          <a:p>
            <a:pPr lvl="0"/>
            <a:r>
              <a:rPr lang="en-US" dirty="0"/>
              <a:t>Click to edit Master text styles</a:t>
            </a:r>
          </a:p>
        </p:txBody>
      </p:sp>
      <p:sp>
        <p:nvSpPr>
          <p:cNvPr id="5" name="Slide Number Placeholder 5"/>
          <p:cNvSpPr>
            <a:spLocks noGrp="1"/>
          </p:cNvSpPr>
          <p:nvPr>
            <p:ph type="sldNum" sz="quarter" idx="4"/>
          </p:nvPr>
        </p:nvSpPr>
        <p:spPr>
          <a:xfrm>
            <a:off x="6863649" y="6342238"/>
            <a:ext cx="2133600" cy="365125"/>
          </a:xfrm>
          <a:prstGeom prst="rect">
            <a:avLst/>
          </a:prstGeom>
        </p:spPr>
        <p:txBody>
          <a:bodyPr vert="horz" lIns="91440" tIns="45720" rIns="91440" bIns="45720" rtlCol="0" anchor="ctr"/>
          <a:lstStyle>
            <a:lvl1pPr algn="r">
              <a:defRPr sz="1000">
                <a:solidFill>
                  <a:schemeClr val="tx1">
                    <a:tint val="75000"/>
                  </a:schemeClr>
                </a:solidFill>
                <a:latin typeface="+mj-lt"/>
              </a:defRPr>
            </a:lvl1pPr>
          </a:lstStyle>
          <a:p>
            <a:fld id="{DD3FF57B-5F25-B54A-A918-FB50C2689073}" type="slidenum">
              <a:rPr lang="en-US" smtClean="0"/>
              <a:pPr/>
              <a:t>‹#›</a:t>
            </a:fld>
            <a:endParaRPr lang="en-US" dirty="0"/>
          </a:p>
        </p:txBody>
      </p:sp>
      <p:sp>
        <p:nvSpPr>
          <p:cNvPr id="8" name="Text Placeholder 7"/>
          <p:cNvSpPr>
            <a:spLocks noGrp="1"/>
          </p:cNvSpPr>
          <p:nvPr>
            <p:ph type="body" sz="quarter" idx="10" hasCustomPrompt="1"/>
          </p:nvPr>
        </p:nvSpPr>
        <p:spPr>
          <a:xfrm>
            <a:off x="454538" y="690731"/>
            <a:ext cx="5067914" cy="443014"/>
          </a:xfrm>
          <a:prstGeom prst="rect">
            <a:avLst/>
          </a:prstGeom>
        </p:spPr>
        <p:txBody>
          <a:bodyPr vert="horz"/>
          <a:lstStyle>
            <a:lvl1pPr>
              <a:defRPr sz="1600">
                <a:solidFill>
                  <a:schemeClr val="tx2"/>
                </a:solidFill>
                <a:latin typeface="Arial Black"/>
                <a:cs typeface="Arial Black"/>
              </a:defRPr>
            </a:lvl1pPr>
          </a:lstStyle>
          <a:p>
            <a:pPr lvl="0"/>
            <a:r>
              <a:rPr lang="en-US" dirty="0"/>
              <a:t>CLICK TO EDIT MASTER TEXT STYLES</a:t>
            </a:r>
          </a:p>
        </p:txBody>
      </p:sp>
    </p:spTree>
    <p:extLst>
      <p:ext uri="{BB962C8B-B14F-4D97-AF65-F5344CB8AC3E}">
        <p14:creationId xmlns:p14="http://schemas.microsoft.com/office/powerpoint/2010/main" val="29347551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 + slug option2">
    <p:spTree>
      <p:nvGrpSpPr>
        <p:cNvPr id="1" name=""/>
        <p:cNvGrpSpPr/>
        <p:nvPr/>
      </p:nvGrpSpPr>
      <p:grpSpPr>
        <a:xfrm>
          <a:off x="0" y="0"/>
          <a:ext cx="0" cy="0"/>
          <a:chOff x="0" y="0"/>
          <a:chExt cx="0" cy="0"/>
        </a:xfrm>
      </p:grpSpPr>
      <p:sp>
        <p:nvSpPr>
          <p:cNvPr id="5" name="Rectangle 4"/>
          <p:cNvSpPr/>
          <p:nvPr userDrawn="1"/>
        </p:nvSpPr>
        <p:spPr>
          <a:xfrm>
            <a:off x="228600" y="6184900"/>
            <a:ext cx="8699500" cy="673100"/>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5000"/>
              </a:lnSpc>
            </a:pPr>
            <a:endParaRPr lang="en-US" b="1" dirty="0">
              <a:solidFill>
                <a:schemeClr val="tx2"/>
              </a:solidFill>
              <a:latin typeface="+mj-lt"/>
            </a:endParaRPr>
          </a:p>
        </p:txBody>
      </p:sp>
      <p:sp>
        <p:nvSpPr>
          <p:cNvPr id="3" name="Title 1"/>
          <p:cNvSpPr>
            <a:spLocks noGrp="1"/>
          </p:cNvSpPr>
          <p:nvPr>
            <p:ph type="title"/>
          </p:nvPr>
        </p:nvSpPr>
        <p:spPr>
          <a:xfrm>
            <a:off x="457199" y="997474"/>
            <a:ext cx="5048865" cy="1228028"/>
          </a:xfrm>
        </p:spPr>
        <p:txBody>
          <a:bodyPr/>
          <a:lstStyle/>
          <a:p>
            <a:r>
              <a:rPr lang="en-US" dirty="0"/>
              <a:t>Click to edit Master title style</a:t>
            </a:r>
          </a:p>
        </p:txBody>
      </p:sp>
      <p:sp>
        <p:nvSpPr>
          <p:cNvPr id="4" name="Content Placeholder 2"/>
          <p:cNvSpPr>
            <a:spLocks noGrp="1"/>
          </p:cNvSpPr>
          <p:nvPr>
            <p:ph idx="1"/>
          </p:nvPr>
        </p:nvSpPr>
        <p:spPr>
          <a:xfrm>
            <a:off x="457199" y="2062910"/>
            <a:ext cx="8229601" cy="4031840"/>
          </a:xfrm>
          <a:prstGeom prst="rect">
            <a:avLst/>
          </a:prstGeom>
        </p:spPr>
        <p:txBody>
          <a:bodyPr/>
          <a:lstStyle>
            <a:lvl1pPr>
              <a:defRPr sz="3200" b="0"/>
            </a:lvl1pPr>
          </a:lstStyle>
          <a:p>
            <a:pPr lvl="0"/>
            <a:r>
              <a:rPr lang="en-US" dirty="0"/>
              <a:t>Click to edit Master text styles</a:t>
            </a:r>
          </a:p>
        </p:txBody>
      </p:sp>
      <p:sp>
        <p:nvSpPr>
          <p:cNvPr id="6" name="Text Placeholder 7"/>
          <p:cNvSpPr>
            <a:spLocks noGrp="1"/>
          </p:cNvSpPr>
          <p:nvPr>
            <p:ph type="body" sz="quarter" idx="10" hasCustomPrompt="1"/>
          </p:nvPr>
        </p:nvSpPr>
        <p:spPr>
          <a:xfrm>
            <a:off x="454538" y="600597"/>
            <a:ext cx="5067914" cy="443014"/>
          </a:xfrm>
          <a:prstGeom prst="rect">
            <a:avLst/>
          </a:prstGeom>
        </p:spPr>
        <p:txBody>
          <a:bodyPr vert="horz"/>
          <a:lstStyle>
            <a:lvl1pPr>
              <a:defRPr sz="2000" b="0" spc="-90">
                <a:solidFill>
                  <a:schemeClr val="tx2"/>
                </a:solidFill>
                <a:latin typeface="+mj-lt"/>
                <a:cs typeface="Arial Black"/>
              </a:defRPr>
            </a:lvl1pPr>
          </a:lstStyle>
          <a:p>
            <a:pPr lvl="0"/>
            <a:r>
              <a:rPr lang="en-US" dirty="0"/>
              <a:t>Click To Edit Master Text Styles</a:t>
            </a:r>
          </a:p>
        </p:txBody>
      </p:sp>
      <p:pic>
        <p:nvPicPr>
          <p:cNvPr id="13" name="Pictur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44530" y="6411969"/>
            <a:ext cx="8242239" cy="231661"/>
          </a:xfrm>
          <a:prstGeom prst="rect">
            <a:avLst/>
          </a:prstGeom>
        </p:spPr>
      </p:pic>
      <p:sp>
        <p:nvSpPr>
          <p:cNvPr id="14" name="Slide Number Placeholder 5"/>
          <p:cNvSpPr>
            <a:spLocks noGrp="1"/>
          </p:cNvSpPr>
          <p:nvPr>
            <p:ph type="sldNum" sz="quarter" idx="4"/>
          </p:nvPr>
        </p:nvSpPr>
        <p:spPr>
          <a:xfrm>
            <a:off x="8545871" y="6342238"/>
            <a:ext cx="451378" cy="365125"/>
          </a:xfrm>
          <a:prstGeom prst="rect">
            <a:avLst/>
          </a:prstGeom>
        </p:spPr>
        <p:txBody>
          <a:bodyPr vert="horz" lIns="91440" tIns="45720" rIns="91440" bIns="45720" rtlCol="0" anchor="ctr"/>
          <a:lstStyle>
            <a:lvl1pPr algn="r">
              <a:defRPr sz="1000">
                <a:solidFill>
                  <a:schemeClr val="tx1">
                    <a:tint val="75000"/>
                  </a:schemeClr>
                </a:solidFill>
                <a:latin typeface="+mj-lt"/>
              </a:defRPr>
            </a:lvl1pPr>
          </a:lstStyle>
          <a:p>
            <a:fld id="{DD3FF57B-5F25-B54A-A918-FB50C2689073}" type="slidenum">
              <a:rPr lang="en-US" smtClean="0"/>
              <a:pPr/>
              <a:t>‹#›</a:t>
            </a:fld>
            <a:endParaRPr lang="en-US" dirty="0"/>
          </a:p>
        </p:txBody>
      </p:sp>
    </p:spTree>
    <p:extLst>
      <p:ext uri="{BB962C8B-B14F-4D97-AF65-F5344CB8AC3E}">
        <p14:creationId xmlns:p14="http://schemas.microsoft.com/office/powerpoint/2010/main" val="37106056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example">
    <p:spTree>
      <p:nvGrpSpPr>
        <p:cNvPr id="1" name=""/>
        <p:cNvGrpSpPr/>
        <p:nvPr/>
      </p:nvGrpSpPr>
      <p:grpSpPr>
        <a:xfrm>
          <a:off x="0" y="0"/>
          <a:ext cx="0" cy="0"/>
          <a:chOff x="0" y="0"/>
          <a:chExt cx="0" cy="0"/>
        </a:xfrm>
      </p:grpSpPr>
      <p:sp>
        <p:nvSpPr>
          <p:cNvPr id="11" name="Rectangle 10"/>
          <p:cNvSpPr/>
          <p:nvPr userDrawn="1"/>
        </p:nvSpPr>
        <p:spPr>
          <a:xfrm>
            <a:off x="457200" y="2222500"/>
            <a:ext cx="8225286" cy="3962400"/>
          </a:xfrm>
          <a:prstGeom prst="rect">
            <a:avLst/>
          </a:prstGeom>
          <a:solidFill>
            <a:schemeClr val="tx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5000"/>
              </a:lnSpc>
            </a:pPr>
            <a:endParaRPr lang="en-US" b="1" dirty="0">
              <a:solidFill>
                <a:schemeClr val="tx2"/>
              </a:solidFill>
              <a:latin typeface="+mj-lt"/>
            </a:endParaRPr>
          </a:p>
        </p:txBody>
      </p:sp>
      <p:sp>
        <p:nvSpPr>
          <p:cNvPr id="8" name="Slide Number Placeholder 5"/>
          <p:cNvSpPr>
            <a:spLocks noGrp="1"/>
          </p:cNvSpPr>
          <p:nvPr>
            <p:ph type="sldNum" sz="quarter" idx="4"/>
          </p:nvPr>
        </p:nvSpPr>
        <p:spPr>
          <a:xfrm>
            <a:off x="6863649" y="6342238"/>
            <a:ext cx="2133600" cy="365125"/>
          </a:xfrm>
          <a:prstGeom prst="rect">
            <a:avLst/>
          </a:prstGeom>
        </p:spPr>
        <p:txBody>
          <a:bodyPr vert="horz" lIns="91440" tIns="45720" rIns="91440" bIns="45720" rtlCol="0" anchor="ctr"/>
          <a:lstStyle>
            <a:lvl1pPr algn="r">
              <a:defRPr sz="1000">
                <a:solidFill>
                  <a:schemeClr val="tx1">
                    <a:tint val="75000"/>
                  </a:schemeClr>
                </a:solidFill>
                <a:latin typeface="+mj-lt"/>
              </a:defRPr>
            </a:lvl1pPr>
          </a:lstStyle>
          <a:p>
            <a:fld id="{DD3FF57B-5F25-B54A-A918-FB50C2689073}" type="slidenum">
              <a:rPr lang="en-US" smtClean="0"/>
              <a:pPr/>
              <a:t>‹#›</a:t>
            </a:fld>
            <a:endParaRPr lang="en-US" dirty="0"/>
          </a:p>
        </p:txBody>
      </p:sp>
      <p:sp>
        <p:nvSpPr>
          <p:cNvPr id="9" name="Title Placeholder 1"/>
          <p:cNvSpPr>
            <a:spLocks noGrp="1"/>
          </p:cNvSpPr>
          <p:nvPr>
            <p:ph type="title"/>
          </p:nvPr>
        </p:nvSpPr>
        <p:spPr>
          <a:xfrm>
            <a:off x="457199" y="685800"/>
            <a:ext cx="5048865" cy="1228028"/>
          </a:xfrm>
          <a:prstGeom prst="rect">
            <a:avLst/>
          </a:prstGeom>
        </p:spPr>
        <p:txBody>
          <a:bodyPr vert="horz" wrap="square" lIns="91440" tIns="0" rIns="91440" bIns="0" rtlCol="0" anchor="t">
            <a:noAutofit/>
          </a:bodyPr>
          <a:lstStyle/>
          <a:p>
            <a:r>
              <a:rPr lang="en-US" dirty="0"/>
              <a:t>All Click To Edit Master Title Style</a:t>
            </a:r>
          </a:p>
        </p:txBody>
      </p:sp>
      <p:sp>
        <p:nvSpPr>
          <p:cNvPr id="4" name="Text Placeholder 3"/>
          <p:cNvSpPr>
            <a:spLocks noGrp="1"/>
          </p:cNvSpPr>
          <p:nvPr>
            <p:ph type="body" sz="quarter" idx="11"/>
          </p:nvPr>
        </p:nvSpPr>
        <p:spPr>
          <a:xfrm>
            <a:off x="639811" y="2415245"/>
            <a:ext cx="5665788" cy="2951163"/>
          </a:xfrm>
          <a:prstGeom prst="rect">
            <a:avLst/>
          </a:prstGeom>
        </p:spPr>
        <p:txBody>
          <a:bodyPr vert="horz"/>
          <a:lstStyle>
            <a:lvl1pPr>
              <a:defRPr sz="1600">
                <a:solidFill>
                  <a:srgbClr val="FFFFFF"/>
                </a:solidFill>
                <a:latin typeface="Arial Black"/>
                <a:cs typeface="Arial Black"/>
              </a:defRPr>
            </a:lvl1pPr>
            <a:lvl2pPr>
              <a:defRPr sz="1800">
                <a:solidFill>
                  <a:srgbClr val="FFFFFF"/>
                </a:solidFill>
              </a:defRPr>
            </a:lvl2pPr>
            <a:lvl3pPr>
              <a:defRPr>
                <a:solidFill>
                  <a:srgbClr val="FFFFFF"/>
                </a:solidFill>
              </a:defRPr>
            </a:lvl3pPr>
            <a:lvl4pPr>
              <a:defRPr>
                <a:solidFill>
                  <a:srgbClr val="FFFFFF"/>
                </a:solidFill>
              </a:defRPr>
            </a:lvl4pPr>
            <a:lvl5pPr>
              <a:defRPr>
                <a:solidFill>
                  <a:srgbClr val="FFFFFF"/>
                </a:solidFill>
              </a:defRPr>
            </a:lvl5pPr>
          </a:lstStyle>
          <a:p>
            <a:pPr lvl="0"/>
            <a:r>
              <a:rPr lang="en-US" dirty="0"/>
              <a:t>Click to edit Master text styles</a:t>
            </a:r>
          </a:p>
          <a:p>
            <a:pPr lvl="1"/>
            <a:r>
              <a:rPr lang="en-US" dirty="0"/>
              <a:t>Second level</a:t>
            </a:r>
          </a:p>
        </p:txBody>
      </p:sp>
      <p:pic>
        <p:nvPicPr>
          <p:cNvPr id="5" name="Picture 4" descr="example.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838190" y="655038"/>
            <a:ext cx="844296" cy="243840"/>
          </a:xfrm>
          <a:prstGeom prst="rect">
            <a:avLst/>
          </a:prstGeom>
        </p:spPr>
      </p:pic>
    </p:spTree>
    <p:extLst>
      <p:ext uri="{BB962C8B-B14F-4D97-AF65-F5344CB8AC3E}">
        <p14:creationId xmlns:p14="http://schemas.microsoft.com/office/powerpoint/2010/main" val="25080275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example + slug 1 all caps">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DD3FF57B-5F25-B54A-A918-FB50C2689073}" type="slidenum">
              <a:rPr lang="en-US" smtClean="0"/>
              <a:pPr/>
              <a:t>‹#›</a:t>
            </a:fld>
            <a:endParaRPr lang="en-US" dirty="0"/>
          </a:p>
        </p:txBody>
      </p:sp>
      <p:sp>
        <p:nvSpPr>
          <p:cNvPr id="4" name="Rectangle 3"/>
          <p:cNvSpPr/>
          <p:nvPr userDrawn="1"/>
        </p:nvSpPr>
        <p:spPr>
          <a:xfrm>
            <a:off x="457200" y="2222500"/>
            <a:ext cx="8225286" cy="3962400"/>
          </a:xfrm>
          <a:prstGeom prst="rect">
            <a:avLst/>
          </a:prstGeom>
          <a:solidFill>
            <a:schemeClr val="tx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5000"/>
              </a:lnSpc>
            </a:pPr>
            <a:r>
              <a:rPr lang="en-US" sz="1800" b="0" i="0" dirty="0">
                <a:solidFill>
                  <a:srgbClr val="000000"/>
                </a:solidFill>
                <a:latin typeface="Lucida Grande"/>
                <a:ea typeface="Lucida Grande"/>
                <a:cs typeface="Lucida Grande"/>
              </a:rPr>
              <a:t>Custom Layout</a:t>
            </a:r>
            <a:endParaRPr lang="en-US" b="1" dirty="0">
              <a:solidFill>
                <a:schemeClr val="tx2"/>
              </a:solidFill>
              <a:latin typeface="+mj-lt"/>
            </a:endParaRPr>
          </a:p>
        </p:txBody>
      </p:sp>
      <p:sp>
        <p:nvSpPr>
          <p:cNvPr id="6" name="Slide Number Placeholder 5"/>
          <p:cNvSpPr txBox="1">
            <a:spLocks/>
          </p:cNvSpPr>
          <p:nvPr userDrawn="1"/>
        </p:nvSpPr>
        <p:spPr>
          <a:xfrm>
            <a:off x="6863649" y="6342238"/>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000" kern="1200">
                <a:solidFill>
                  <a:schemeClr val="tx1">
                    <a:tint val="75000"/>
                  </a:schemeClr>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D3FF57B-5F25-B54A-A918-FB50C2689073}" type="slidenum">
              <a:rPr lang="en-US" smtClean="0"/>
              <a:pPr/>
              <a:t>‹#›</a:t>
            </a:fld>
            <a:endParaRPr lang="en-US" dirty="0"/>
          </a:p>
        </p:txBody>
      </p:sp>
      <p:sp>
        <p:nvSpPr>
          <p:cNvPr id="8" name="Text Placeholder 3"/>
          <p:cNvSpPr>
            <a:spLocks noGrp="1"/>
          </p:cNvSpPr>
          <p:nvPr>
            <p:ph type="body" sz="quarter" idx="12"/>
          </p:nvPr>
        </p:nvSpPr>
        <p:spPr>
          <a:xfrm>
            <a:off x="639811" y="2415245"/>
            <a:ext cx="5665788" cy="2951163"/>
          </a:xfrm>
          <a:prstGeom prst="rect">
            <a:avLst/>
          </a:prstGeom>
        </p:spPr>
        <p:txBody>
          <a:bodyPr vert="horz"/>
          <a:lstStyle>
            <a:lvl1pPr>
              <a:defRPr sz="1600">
                <a:solidFill>
                  <a:srgbClr val="FFFFFF"/>
                </a:solidFill>
                <a:latin typeface="Arial Black"/>
                <a:cs typeface="Arial Black"/>
              </a:defRPr>
            </a:lvl1pPr>
            <a:lvl2pPr>
              <a:defRPr sz="1800">
                <a:solidFill>
                  <a:srgbClr val="FFFFFF"/>
                </a:solidFill>
              </a:defRPr>
            </a:lvl2pPr>
            <a:lvl3pPr>
              <a:defRPr>
                <a:solidFill>
                  <a:srgbClr val="FFFFFF"/>
                </a:solidFill>
              </a:defRPr>
            </a:lvl3pPr>
            <a:lvl4pPr>
              <a:defRPr>
                <a:solidFill>
                  <a:srgbClr val="FFFFFF"/>
                </a:solidFill>
              </a:defRPr>
            </a:lvl4pPr>
            <a:lvl5pPr>
              <a:defRPr>
                <a:solidFill>
                  <a:srgbClr val="FFFFFF"/>
                </a:solidFill>
              </a:defRPr>
            </a:lvl5pPr>
          </a:lstStyle>
          <a:p>
            <a:pPr lvl="0"/>
            <a:r>
              <a:rPr lang="en-US" dirty="0"/>
              <a:t>Click to edit Master text styles</a:t>
            </a:r>
          </a:p>
          <a:p>
            <a:pPr lvl="1"/>
            <a:r>
              <a:rPr lang="en-US" dirty="0"/>
              <a:t>Second level</a:t>
            </a:r>
          </a:p>
        </p:txBody>
      </p:sp>
      <p:sp>
        <p:nvSpPr>
          <p:cNvPr id="9" name="Title 1"/>
          <p:cNvSpPr>
            <a:spLocks noGrp="1"/>
          </p:cNvSpPr>
          <p:nvPr>
            <p:ph type="title"/>
          </p:nvPr>
        </p:nvSpPr>
        <p:spPr>
          <a:xfrm>
            <a:off x="457199" y="977790"/>
            <a:ext cx="5048865" cy="1228028"/>
          </a:xfrm>
        </p:spPr>
        <p:txBody>
          <a:bodyPr/>
          <a:lstStyle/>
          <a:p>
            <a:r>
              <a:rPr lang="en-US" dirty="0"/>
              <a:t>Click to edit Master title style</a:t>
            </a:r>
          </a:p>
        </p:txBody>
      </p:sp>
      <p:sp>
        <p:nvSpPr>
          <p:cNvPr id="10" name="Text Placeholder 7"/>
          <p:cNvSpPr>
            <a:spLocks noGrp="1"/>
          </p:cNvSpPr>
          <p:nvPr>
            <p:ph type="body" sz="quarter" idx="13" hasCustomPrompt="1"/>
          </p:nvPr>
        </p:nvSpPr>
        <p:spPr>
          <a:xfrm>
            <a:off x="454538" y="690731"/>
            <a:ext cx="5067914" cy="443014"/>
          </a:xfrm>
          <a:prstGeom prst="rect">
            <a:avLst/>
          </a:prstGeom>
        </p:spPr>
        <p:txBody>
          <a:bodyPr vert="horz"/>
          <a:lstStyle>
            <a:lvl1pPr>
              <a:defRPr sz="1600">
                <a:solidFill>
                  <a:schemeClr val="tx2"/>
                </a:solidFill>
                <a:latin typeface="Arial Black"/>
                <a:cs typeface="Arial Black"/>
              </a:defRPr>
            </a:lvl1pPr>
          </a:lstStyle>
          <a:p>
            <a:pPr lvl="0"/>
            <a:r>
              <a:rPr lang="en-US" dirty="0"/>
              <a:t>CLICK TO EDIT MASTER TEXT STYLES</a:t>
            </a:r>
          </a:p>
        </p:txBody>
      </p:sp>
      <p:pic>
        <p:nvPicPr>
          <p:cNvPr id="11" name="Picture 10" descr="example.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838190" y="655038"/>
            <a:ext cx="844296" cy="243840"/>
          </a:xfrm>
          <a:prstGeom prst="rect">
            <a:avLst/>
          </a:prstGeom>
        </p:spPr>
      </p:pic>
    </p:spTree>
    <p:extLst>
      <p:ext uri="{BB962C8B-B14F-4D97-AF65-F5344CB8AC3E}">
        <p14:creationId xmlns:p14="http://schemas.microsoft.com/office/powerpoint/2010/main" val="28962676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example + slug option 2">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DD3FF57B-5F25-B54A-A918-FB50C2689073}" type="slidenum">
              <a:rPr lang="en-US" smtClean="0"/>
              <a:pPr/>
              <a:t>‹#›</a:t>
            </a:fld>
            <a:endParaRPr lang="en-US" dirty="0"/>
          </a:p>
        </p:txBody>
      </p:sp>
      <p:sp>
        <p:nvSpPr>
          <p:cNvPr id="4" name="Title 1"/>
          <p:cNvSpPr>
            <a:spLocks noGrp="1"/>
          </p:cNvSpPr>
          <p:nvPr>
            <p:ph type="title"/>
          </p:nvPr>
        </p:nvSpPr>
        <p:spPr>
          <a:xfrm>
            <a:off x="457199" y="997474"/>
            <a:ext cx="5048865" cy="1228028"/>
          </a:xfrm>
        </p:spPr>
        <p:txBody>
          <a:bodyPr/>
          <a:lstStyle/>
          <a:p>
            <a:r>
              <a:rPr lang="en-US" dirty="0"/>
              <a:t>Click to edit Master title style</a:t>
            </a:r>
          </a:p>
        </p:txBody>
      </p:sp>
      <p:sp>
        <p:nvSpPr>
          <p:cNvPr id="5" name="Text Placeholder 7"/>
          <p:cNvSpPr>
            <a:spLocks noGrp="1"/>
          </p:cNvSpPr>
          <p:nvPr>
            <p:ph type="body" sz="quarter" idx="11" hasCustomPrompt="1"/>
          </p:nvPr>
        </p:nvSpPr>
        <p:spPr>
          <a:xfrm>
            <a:off x="454538" y="600597"/>
            <a:ext cx="5067914" cy="443014"/>
          </a:xfrm>
          <a:prstGeom prst="rect">
            <a:avLst/>
          </a:prstGeom>
        </p:spPr>
        <p:txBody>
          <a:bodyPr vert="horz"/>
          <a:lstStyle>
            <a:lvl1pPr>
              <a:defRPr sz="2000" b="0" spc="-90">
                <a:solidFill>
                  <a:schemeClr val="tx2"/>
                </a:solidFill>
                <a:latin typeface="+mj-lt"/>
                <a:cs typeface="Arial Black"/>
              </a:defRPr>
            </a:lvl1pPr>
          </a:lstStyle>
          <a:p>
            <a:pPr lvl="0"/>
            <a:r>
              <a:rPr lang="en-US" dirty="0"/>
              <a:t>Click To Edit Master Text Styles</a:t>
            </a:r>
          </a:p>
        </p:txBody>
      </p:sp>
      <p:sp>
        <p:nvSpPr>
          <p:cNvPr id="6" name="Rectangle 5"/>
          <p:cNvSpPr/>
          <p:nvPr userDrawn="1"/>
        </p:nvSpPr>
        <p:spPr>
          <a:xfrm>
            <a:off x="457200" y="2222500"/>
            <a:ext cx="8225286" cy="3962400"/>
          </a:xfrm>
          <a:prstGeom prst="rect">
            <a:avLst/>
          </a:prstGeom>
          <a:solidFill>
            <a:schemeClr val="tx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5000"/>
              </a:lnSpc>
            </a:pPr>
            <a:r>
              <a:rPr lang="en-US" sz="1800" b="0" i="0" dirty="0">
                <a:solidFill>
                  <a:srgbClr val="000000"/>
                </a:solidFill>
                <a:latin typeface="Lucida Grande"/>
                <a:ea typeface="Lucida Grande"/>
                <a:cs typeface="Lucida Grande"/>
              </a:rPr>
              <a:t>Custom Layout</a:t>
            </a:r>
            <a:endParaRPr lang="en-US" b="1" dirty="0">
              <a:solidFill>
                <a:schemeClr val="tx2"/>
              </a:solidFill>
              <a:latin typeface="+mj-lt"/>
            </a:endParaRPr>
          </a:p>
        </p:txBody>
      </p:sp>
      <p:sp>
        <p:nvSpPr>
          <p:cNvPr id="8" name="Text Placeholder 3"/>
          <p:cNvSpPr>
            <a:spLocks noGrp="1"/>
          </p:cNvSpPr>
          <p:nvPr>
            <p:ph type="body" sz="quarter" idx="13"/>
          </p:nvPr>
        </p:nvSpPr>
        <p:spPr>
          <a:xfrm>
            <a:off x="639811" y="2415245"/>
            <a:ext cx="5665788" cy="2951163"/>
          </a:xfrm>
          <a:prstGeom prst="rect">
            <a:avLst/>
          </a:prstGeom>
        </p:spPr>
        <p:txBody>
          <a:bodyPr vert="horz"/>
          <a:lstStyle>
            <a:lvl1pPr>
              <a:defRPr sz="1600">
                <a:solidFill>
                  <a:srgbClr val="FFFFFF"/>
                </a:solidFill>
                <a:latin typeface="Arial Black"/>
                <a:cs typeface="Arial Black"/>
              </a:defRPr>
            </a:lvl1pPr>
            <a:lvl2pPr>
              <a:defRPr sz="1800">
                <a:solidFill>
                  <a:srgbClr val="FFFFFF"/>
                </a:solidFill>
              </a:defRPr>
            </a:lvl2pPr>
            <a:lvl3pPr>
              <a:defRPr>
                <a:solidFill>
                  <a:srgbClr val="FFFFFF"/>
                </a:solidFill>
              </a:defRPr>
            </a:lvl3pPr>
            <a:lvl4pPr>
              <a:defRPr>
                <a:solidFill>
                  <a:srgbClr val="FFFFFF"/>
                </a:solidFill>
              </a:defRPr>
            </a:lvl4pPr>
            <a:lvl5pPr>
              <a:defRPr>
                <a:solidFill>
                  <a:srgbClr val="FFFFFF"/>
                </a:solidFill>
              </a:defRPr>
            </a:lvl5pPr>
          </a:lstStyle>
          <a:p>
            <a:pPr lvl="0"/>
            <a:r>
              <a:rPr lang="en-US" dirty="0"/>
              <a:t>Click to edit Master text styles</a:t>
            </a:r>
          </a:p>
          <a:p>
            <a:pPr lvl="1"/>
            <a:r>
              <a:rPr lang="en-US" dirty="0"/>
              <a:t>Second level</a:t>
            </a:r>
          </a:p>
        </p:txBody>
      </p:sp>
      <p:pic>
        <p:nvPicPr>
          <p:cNvPr id="9" name="Picture 8" descr="example.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838190" y="655038"/>
            <a:ext cx="844296" cy="243840"/>
          </a:xfrm>
          <a:prstGeom prst="rect">
            <a:avLst/>
          </a:prstGeom>
        </p:spPr>
      </p:pic>
    </p:spTree>
    <p:extLst>
      <p:ext uri="{BB962C8B-B14F-4D97-AF65-F5344CB8AC3E}">
        <p14:creationId xmlns:p14="http://schemas.microsoft.com/office/powerpoint/2010/main" val="6335803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image" Target="../media/image1.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28">
            <a:alphaModFix amt="0"/>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199" y="685800"/>
            <a:ext cx="5048865" cy="1228028"/>
          </a:xfrm>
          <a:prstGeom prst="rect">
            <a:avLst/>
          </a:prstGeom>
        </p:spPr>
        <p:txBody>
          <a:bodyPr vert="horz" wrap="square" lIns="91440" tIns="0" rIns="91440" bIns="0" rtlCol="0" anchor="t">
            <a:noAutofit/>
          </a:bodyPr>
          <a:lstStyle/>
          <a:p>
            <a:r>
              <a:rPr lang="en-US" dirty="0"/>
              <a:t>All Click To Edit Master Title Style</a:t>
            </a:r>
          </a:p>
        </p:txBody>
      </p:sp>
      <p:pic>
        <p:nvPicPr>
          <p:cNvPr id="36" name="Picture 35"/>
          <p:cNvPicPr>
            <a:picLocks noChangeAspect="1"/>
          </p:cNvPicPr>
          <p:nvPr userDrawn="1"/>
        </p:nvPicPr>
        <p:blipFill>
          <a:blip r:embed="rId29">
            <a:extLst>
              <a:ext uri="{28A0092B-C50C-407E-A947-70E740481C1C}">
                <a14:useLocalDpi xmlns:a14="http://schemas.microsoft.com/office/drawing/2010/main" val="0"/>
              </a:ext>
            </a:extLst>
          </a:blip>
          <a:stretch>
            <a:fillRect/>
          </a:stretch>
        </p:blipFill>
        <p:spPr>
          <a:xfrm>
            <a:off x="444548" y="6411969"/>
            <a:ext cx="8242203" cy="231660"/>
          </a:xfrm>
          <a:prstGeom prst="rect">
            <a:avLst/>
          </a:prstGeom>
        </p:spPr>
      </p:pic>
      <p:sp>
        <p:nvSpPr>
          <p:cNvPr id="5" name="Slide Number Placeholder 5"/>
          <p:cNvSpPr>
            <a:spLocks noGrp="1"/>
          </p:cNvSpPr>
          <p:nvPr>
            <p:ph type="sldNum" sz="quarter" idx="4"/>
          </p:nvPr>
        </p:nvSpPr>
        <p:spPr>
          <a:xfrm>
            <a:off x="8545871" y="6342238"/>
            <a:ext cx="451378" cy="365125"/>
          </a:xfrm>
          <a:prstGeom prst="rect">
            <a:avLst/>
          </a:prstGeom>
        </p:spPr>
        <p:txBody>
          <a:bodyPr vert="horz" lIns="91440" tIns="45720" rIns="91440" bIns="45720" rtlCol="0" anchor="ctr"/>
          <a:lstStyle>
            <a:lvl1pPr algn="r">
              <a:defRPr sz="1000">
                <a:solidFill>
                  <a:schemeClr val="tx1">
                    <a:tint val="75000"/>
                  </a:schemeClr>
                </a:solidFill>
                <a:latin typeface="+mj-lt"/>
              </a:defRPr>
            </a:lvl1pPr>
          </a:lstStyle>
          <a:p>
            <a:fld id="{DD3FF57B-5F25-B54A-A918-FB50C2689073}" type="slidenum">
              <a:rPr lang="en-US" smtClean="0"/>
              <a:pPr/>
              <a:t>‹#›</a:t>
            </a:fld>
            <a:endParaRPr lang="en-US" dirty="0"/>
          </a:p>
        </p:txBody>
      </p:sp>
    </p:spTree>
    <p:extLst>
      <p:ext uri="{BB962C8B-B14F-4D97-AF65-F5344CB8AC3E}">
        <p14:creationId xmlns:p14="http://schemas.microsoft.com/office/powerpoint/2010/main" val="2726830659"/>
      </p:ext>
    </p:extLst>
  </p:cSld>
  <p:clrMap bg1="lt1" tx1="dk1" bg2="lt2" tx2="dk2" accent1="accent1" accent2="accent2" accent3="accent3" accent4="accent4" accent5="accent5" accent6="accent6" hlink="hlink" folHlink="folHlink"/>
  <p:sldLayoutIdLst>
    <p:sldLayoutId id="2147483679" r:id="rId1"/>
    <p:sldLayoutId id="2147483693" r:id="rId2"/>
    <p:sldLayoutId id="2147483703" r:id="rId3"/>
    <p:sldLayoutId id="2147483700" r:id="rId4"/>
    <p:sldLayoutId id="2147483666" r:id="rId5"/>
    <p:sldLayoutId id="2147483676" r:id="rId6"/>
    <p:sldLayoutId id="2147483674" r:id="rId7"/>
    <p:sldLayoutId id="2147483680" r:id="rId8"/>
    <p:sldLayoutId id="2147483681" r:id="rId9"/>
    <p:sldLayoutId id="2147483692" r:id="rId10"/>
    <p:sldLayoutId id="2147483702" r:id="rId11"/>
    <p:sldLayoutId id="2147483706" r:id="rId12"/>
    <p:sldLayoutId id="2147483704" r:id="rId13"/>
    <p:sldLayoutId id="2147483707" r:id="rId14"/>
    <p:sldLayoutId id="2147483705" r:id="rId15"/>
    <p:sldLayoutId id="2147483694" r:id="rId16"/>
    <p:sldLayoutId id="2147483689" r:id="rId17"/>
    <p:sldLayoutId id="2147483695" r:id="rId18"/>
    <p:sldLayoutId id="2147483697" r:id="rId19"/>
    <p:sldLayoutId id="2147483698" r:id="rId20"/>
    <p:sldLayoutId id="2147483690" r:id="rId21"/>
    <p:sldLayoutId id="2147483701" r:id="rId22"/>
    <p:sldLayoutId id="2147483682" r:id="rId23"/>
    <p:sldLayoutId id="2147483675" r:id="rId24"/>
    <p:sldLayoutId id="2147483677" r:id="rId25"/>
    <p:sldLayoutId id="2147483678" r:id="rId26"/>
  </p:sldLayoutIdLst>
  <p:hf hdr="0" ftr="0" dt="0"/>
  <p:txStyles>
    <p:titleStyle>
      <a:lvl1pPr algn="l" defTabSz="914400" rtl="0" eaLnBrk="1" latinLnBrk="0" hangingPunct="1">
        <a:lnSpc>
          <a:spcPct val="100000"/>
        </a:lnSpc>
        <a:spcBef>
          <a:spcPct val="0"/>
        </a:spcBef>
        <a:buNone/>
        <a:defRPr sz="2800" b="0" i="0" kern="1200" spc="-150">
          <a:solidFill>
            <a:schemeClr val="tx1"/>
          </a:solidFill>
          <a:latin typeface="Arial Black"/>
          <a:ea typeface="+mj-ea"/>
          <a:cs typeface="Arial Black"/>
        </a:defRPr>
      </a:lvl1pPr>
    </p:titleStyle>
    <p:bodyStyle>
      <a:lvl1pPr marL="0" indent="0" algn="l" defTabSz="914400" rtl="0" eaLnBrk="1" latinLnBrk="0" hangingPunct="1">
        <a:lnSpc>
          <a:spcPct val="120000"/>
        </a:lnSpc>
        <a:spcBef>
          <a:spcPts val="600"/>
        </a:spcBef>
        <a:spcAft>
          <a:spcPts val="1200"/>
        </a:spcAft>
        <a:buFont typeface="Arial" panose="020B0604020202020204" pitchFamily="34" charset="0"/>
        <a:buChar char="​"/>
        <a:defRPr sz="1500" b="1" i="0" kern="1200">
          <a:solidFill>
            <a:srgbClr val="000000"/>
          </a:solidFill>
          <a:latin typeface="Arial"/>
          <a:ea typeface="+mn-ea"/>
          <a:cs typeface="Arial"/>
        </a:defRPr>
      </a:lvl1pPr>
      <a:lvl2pPr marL="0" indent="0" algn="l" defTabSz="914400" rtl="0" eaLnBrk="1" latinLnBrk="0" hangingPunct="1">
        <a:lnSpc>
          <a:spcPct val="100000"/>
        </a:lnSpc>
        <a:spcBef>
          <a:spcPts val="0"/>
        </a:spcBef>
        <a:spcAft>
          <a:spcPts val="600"/>
        </a:spcAft>
        <a:buFont typeface="Arial" panose="020B0604020202020204" pitchFamily="34" charset="0"/>
        <a:buChar char="​"/>
        <a:defRPr sz="1400" b="0" i="0" kern="1200">
          <a:solidFill>
            <a:srgbClr val="000000"/>
          </a:solidFill>
          <a:latin typeface="Arial"/>
          <a:ea typeface="+mn-ea"/>
          <a:cs typeface="+mn-cs"/>
        </a:defRPr>
      </a:lvl2pPr>
      <a:lvl3pPr marL="0" indent="0" algn="l" defTabSz="914400" rtl="0" eaLnBrk="1" latinLnBrk="0" hangingPunct="1">
        <a:lnSpc>
          <a:spcPct val="110000"/>
        </a:lnSpc>
        <a:spcBef>
          <a:spcPts val="600"/>
        </a:spcBef>
        <a:spcAft>
          <a:spcPts val="0"/>
        </a:spcAft>
        <a:buFont typeface="Arial" panose="020B0604020202020204" pitchFamily="34" charset="0"/>
        <a:buChar char="​"/>
        <a:defRPr sz="1100" b="1" i="0" kern="1200">
          <a:solidFill>
            <a:schemeClr val="accent2"/>
          </a:solidFill>
          <a:latin typeface="Arial"/>
          <a:ea typeface="+mn-ea"/>
          <a:cs typeface="Arial"/>
        </a:defRPr>
      </a:lvl3pPr>
      <a:lvl4pPr marL="0" indent="0" algn="l" defTabSz="914400" rtl="0" eaLnBrk="1" latinLnBrk="0" hangingPunct="1">
        <a:lnSpc>
          <a:spcPct val="114000"/>
        </a:lnSpc>
        <a:spcBef>
          <a:spcPts val="600"/>
        </a:spcBef>
        <a:spcAft>
          <a:spcPts val="600"/>
        </a:spcAft>
        <a:buFont typeface="Arial" panose="020B0604020202020204" pitchFamily="34" charset="0"/>
        <a:buChar char="​"/>
        <a:defRPr sz="1100" b="0" i="0" kern="1200">
          <a:solidFill>
            <a:schemeClr val="tx2"/>
          </a:solidFill>
          <a:latin typeface="Arial"/>
          <a:ea typeface="+mn-ea"/>
          <a:cs typeface="Microsoft New Tai Lue" panose="020B0502040204020203" pitchFamily="34" charset="0"/>
        </a:defRPr>
      </a:lvl4pPr>
      <a:lvl5pPr marL="0" indent="-171450" algn="l" defTabSz="914400" rtl="0" eaLnBrk="1" latinLnBrk="0" hangingPunct="1">
        <a:lnSpc>
          <a:spcPct val="95000"/>
        </a:lnSpc>
        <a:spcBef>
          <a:spcPts val="0"/>
        </a:spcBef>
        <a:spcAft>
          <a:spcPts val="0"/>
        </a:spcAft>
        <a:buFont typeface="Arial" panose="020B0604020202020204" pitchFamily="34" charset="0"/>
        <a:buChar char="•"/>
        <a:defRPr sz="1100" b="0" i="0" kern="1200">
          <a:solidFill>
            <a:schemeClr val="tx2"/>
          </a:solidFill>
          <a:latin typeface="Arial"/>
          <a:ea typeface="+mn-ea"/>
          <a:cs typeface="Microsoft New Tai Lue" panose="020B0502040204020203" pitchFamily="34" charset="0"/>
        </a:defRPr>
      </a:lvl5pPr>
      <a:lvl6pPr marL="0" indent="-173038" algn="l" defTabSz="914400" rtl="0" eaLnBrk="1" latinLnBrk="0" hangingPunct="1">
        <a:lnSpc>
          <a:spcPct val="85000"/>
        </a:lnSpc>
        <a:spcBef>
          <a:spcPts val="0"/>
        </a:spcBef>
        <a:spcAft>
          <a:spcPts val="0"/>
        </a:spcAft>
        <a:buFont typeface="Arial" panose="020B0604020202020204" pitchFamily="34" charset="0"/>
        <a:buChar char="•"/>
        <a:defRPr sz="1100" b="0" i="0" kern="1200" baseline="0">
          <a:solidFill>
            <a:schemeClr val="tx2"/>
          </a:solidFill>
          <a:latin typeface="Arial"/>
          <a:ea typeface="+mn-ea"/>
          <a:cs typeface="+mn-cs"/>
        </a:defRPr>
      </a:lvl6pPr>
      <a:lvl7pPr marL="0" indent="0" algn="l" defTabSz="914400" rtl="0" eaLnBrk="1" latinLnBrk="0" hangingPunct="1">
        <a:spcBef>
          <a:spcPts val="600"/>
        </a:spcBef>
        <a:spcAft>
          <a:spcPts val="600"/>
        </a:spcAft>
        <a:buClr>
          <a:schemeClr val="bg2"/>
        </a:buClr>
        <a:buFont typeface="Arial" panose="020B0604020202020204" pitchFamily="34" charset="0"/>
        <a:buChar char="​"/>
        <a:defRPr sz="1500" b="0" i="0" kern="1200" baseline="0">
          <a:solidFill>
            <a:schemeClr val="bg2"/>
          </a:solidFill>
          <a:latin typeface="Arial"/>
          <a:ea typeface="+mn-ea"/>
          <a:cs typeface="+mn-cs"/>
        </a:defRPr>
      </a:lvl7pPr>
      <a:lvl8pPr marL="171450" indent="-171450" algn="l" defTabSz="914400" rtl="0" eaLnBrk="1" latinLnBrk="0" hangingPunct="1">
        <a:spcBef>
          <a:spcPts val="0"/>
        </a:spcBef>
        <a:spcAft>
          <a:spcPts val="600"/>
        </a:spcAft>
        <a:buFont typeface="Arial" panose="020B0604020202020204" pitchFamily="34" charset="0"/>
        <a:buChar char="•"/>
        <a:defRPr sz="1100" b="0" i="0" kern="1200">
          <a:solidFill>
            <a:schemeClr val="bg2"/>
          </a:solidFill>
          <a:latin typeface="Arial"/>
          <a:ea typeface="+mn-ea"/>
          <a:cs typeface="+mn-cs"/>
        </a:defRPr>
      </a:lvl8pPr>
      <a:lvl9pPr marL="344488" indent="-173038" algn="l" defTabSz="914400" rtl="0" eaLnBrk="1" latinLnBrk="0" hangingPunct="1">
        <a:spcBef>
          <a:spcPct val="20000"/>
        </a:spcBef>
        <a:spcAft>
          <a:spcPts val="600"/>
        </a:spcAft>
        <a:buFont typeface="Arial" panose="020B0604020202020204" pitchFamily="34" charset="0"/>
        <a:buChar char="•"/>
        <a:defRPr sz="1100" b="0" i="0" kern="1200">
          <a:solidFill>
            <a:schemeClr val="bg2"/>
          </a:solidFill>
          <a:latin typeface="Arial"/>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5.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5.xml"/><Relationship Id="rId1" Type="http://schemas.openxmlformats.org/officeDocument/2006/relationships/slideLayout" Target="../slideLayouts/slideLayout2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s://hbr.org/2012/06/how-managers-become-leaders" TargetMode="External"/><Relationship Id="rId2" Type="http://schemas.openxmlformats.org/officeDocument/2006/relationships/notesSlide" Target="../notesSlides/notesSlide2.xml"/><Relationship Id="rId1" Type="http://schemas.openxmlformats.org/officeDocument/2006/relationships/slideLayout" Target="../slideLayouts/slideLayout26.xml"/><Relationship Id="rId4" Type="http://schemas.openxmlformats.org/officeDocument/2006/relationships/image" Target="../media/image5.pn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hbr.org/2015/01/the-authenticity-paradox" TargetMode="External"/><Relationship Id="rId7" Type="http://schemas.openxmlformats.org/officeDocument/2006/relationships/hyperlink" Target="http://hbr.org/product/hbr-s-10-must-reads-on-leadership-with-featured-article-what-makes-an-effective-executive-by-peter-f-drucker/12546E-KND-ENG" TargetMode="External"/><Relationship Id="rId2" Type="http://schemas.openxmlformats.org/officeDocument/2006/relationships/notesSlide" Target="../notesSlides/notesSlide21.xml"/><Relationship Id="rId1" Type="http://schemas.openxmlformats.org/officeDocument/2006/relationships/slideLayout" Target="../slideLayouts/slideLayout24.xml"/><Relationship Id="rId6" Type="http://schemas.openxmlformats.org/officeDocument/2006/relationships/hyperlink" Target="http://hbr.org/product/the-first-90-days-updated-and-expanded-proven-strategies-for-getting-up-to-speed-faster-and-smarter/11323E-KND-ENG" TargetMode="External"/><Relationship Id="rId5" Type="http://schemas.openxmlformats.org/officeDocument/2006/relationships/hyperlink" Target="http://hbr.org/2010/06/are-you-a-high-potential" TargetMode="External"/><Relationship Id="rId4" Type="http://schemas.openxmlformats.org/officeDocument/2006/relationships/hyperlink" Target="http://hbr.org/2007/01/becoming-the-boss"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6059596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486400" y="2833601"/>
            <a:ext cx="2743200" cy="2743200"/>
          </a:xfrm>
          <a:prstGeom prst="rect">
            <a:avLst/>
          </a:prstGeom>
        </p:spPr>
      </p:pic>
      <p:sp>
        <p:nvSpPr>
          <p:cNvPr id="3" name="Slide Number Placeholder 2"/>
          <p:cNvSpPr>
            <a:spLocks noGrp="1"/>
          </p:cNvSpPr>
          <p:nvPr>
            <p:ph type="sldNum" sz="quarter" idx="10"/>
          </p:nvPr>
        </p:nvSpPr>
        <p:spPr/>
        <p:txBody>
          <a:bodyPr/>
          <a:lstStyle/>
          <a:p>
            <a:fld id="{DD3FF57B-5F25-B54A-A918-FB50C2689073}" type="slidenum">
              <a:rPr lang="en-US" smtClean="0"/>
              <a:pPr/>
              <a:t>10</a:t>
            </a:fld>
            <a:endParaRPr lang="en-US" dirty="0"/>
          </a:p>
        </p:txBody>
      </p:sp>
      <p:sp>
        <p:nvSpPr>
          <p:cNvPr id="2" name="Title 1"/>
          <p:cNvSpPr>
            <a:spLocks noGrp="1"/>
          </p:cNvSpPr>
          <p:nvPr>
            <p:ph type="title"/>
          </p:nvPr>
        </p:nvSpPr>
        <p:spPr/>
        <p:txBody>
          <a:bodyPr/>
          <a:lstStyle/>
          <a:p>
            <a:r>
              <a:rPr lang="en-US" dirty="0">
                <a:solidFill>
                  <a:srgbClr val="000000"/>
                </a:solidFill>
              </a:rPr>
              <a:t>T</a:t>
            </a:r>
            <a:r>
              <a:rPr lang="en-US" dirty="0"/>
              <a:t>actic</a:t>
            </a:r>
            <a:r>
              <a:rPr lang="en-US" dirty="0">
                <a:solidFill>
                  <a:srgbClr val="000000"/>
                </a:solidFill>
              </a:rPr>
              <a:t>ian to </a:t>
            </a:r>
            <a:r>
              <a:rPr lang="en-US" dirty="0"/>
              <a:t>Strategist</a:t>
            </a:r>
          </a:p>
        </p:txBody>
      </p:sp>
      <p:sp>
        <p:nvSpPr>
          <p:cNvPr id="8" name="Text Placeholder 7"/>
          <p:cNvSpPr>
            <a:spLocks noGrp="1"/>
          </p:cNvSpPr>
          <p:nvPr>
            <p:ph type="body" sz="quarter" idx="11"/>
          </p:nvPr>
        </p:nvSpPr>
        <p:spPr/>
        <p:txBody>
          <a:bodyPr/>
          <a:lstStyle/>
          <a:p>
            <a:r>
              <a:rPr lang="en-US" dirty="0"/>
              <a:t>Seven Seismic Shifts </a:t>
            </a:r>
          </a:p>
        </p:txBody>
      </p:sp>
      <p:sp>
        <p:nvSpPr>
          <p:cNvPr id="4" name="Text Placeholder 3"/>
          <p:cNvSpPr>
            <a:spLocks noGrp="1"/>
          </p:cNvSpPr>
          <p:nvPr>
            <p:ph type="body" sz="quarter" idx="13"/>
          </p:nvPr>
        </p:nvSpPr>
        <p:spPr/>
        <p:txBody>
          <a:bodyPr tIns="457200"/>
          <a:lstStyle/>
          <a:p>
            <a:pPr>
              <a:lnSpc>
                <a:spcPct val="100000"/>
              </a:lnSpc>
            </a:pPr>
            <a:r>
              <a:rPr lang="en-US" b="1" dirty="0">
                <a:solidFill>
                  <a:schemeClr val="bg1"/>
                </a:solidFill>
                <a:latin typeface="+mn-lt"/>
              </a:rPr>
              <a:t>The Skills You Need:</a:t>
            </a:r>
          </a:p>
          <a:p>
            <a:pPr>
              <a:lnSpc>
                <a:spcPct val="100000"/>
              </a:lnSpc>
              <a:spcAft>
                <a:spcPts val="600"/>
              </a:spcAft>
            </a:pPr>
            <a:r>
              <a:rPr lang="en-US" sz="2800" b="0" dirty="0">
                <a:latin typeface="+mn-lt"/>
              </a:rPr>
              <a:t>Level Shifting</a:t>
            </a:r>
          </a:p>
          <a:p>
            <a:pPr>
              <a:lnSpc>
                <a:spcPct val="100000"/>
              </a:lnSpc>
              <a:spcAft>
                <a:spcPts val="600"/>
              </a:spcAft>
            </a:pPr>
            <a:r>
              <a:rPr lang="en-US" sz="2800" b="0" dirty="0">
                <a:latin typeface="+mn-lt"/>
              </a:rPr>
              <a:t>Pattern Recognition</a:t>
            </a:r>
          </a:p>
          <a:p>
            <a:pPr>
              <a:lnSpc>
                <a:spcPct val="100000"/>
              </a:lnSpc>
              <a:spcAft>
                <a:spcPts val="600"/>
              </a:spcAft>
            </a:pPr>
            <a:r>
              <a:rPr lang="en-US" sz="2800" b="0" dirty="0">
                <a:latin typeface="+mn-lt"/>
              </a:rPr>
              <a:t>Mental Simulation </a:t>
            </a:r>
          </a:p>
        </p:txBody>
      </p:sp>
    </p:spTree>
    <p:extLst>
      <p:ext uri="{BB962C8B-B14F-4D97-AF65-F5344CB8AC3E}">
        <p14:creationId xmlns:p14="http://schemas.microsoft.com/office/powerpoint/2010/main" val="12275570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solidFill>
            <a:schemeClr val="accent6"/>
          </a:solidFill>
        </p:spPr>
        <p:txBody>
          <a:bodyPr/>
          <a:lstStyle/>
          <a:p>
            <a:pPr marL="0" indent="0">
              <a:lnSpc>
                <a:spcPct val="100000"/>
              </a:lnSpc>
              <a:buNone/>
            </a:pPr>
            <a:r>
              <a:rPr lang="en-US" dirty="0"/>
              <a:t>Architect</a:t>
            </a:r>
          </a:p>
          <a:p>
            <a:pPr lvl="1"/>
            <a:r>
              <a:rPr lang="en-US" dirty="0"/>
              <a:t>Designs organizational systems</a:t>
            </a:r>
          </a:p>
        </p:txBody>
      </p:sp>
      <p:sp>
        <p:nvSpPr>
          <p:cNvPr id="4" name="Slide Number Placeholder 3"/>
          <p:cNvSpPr>
            <a:spLocks noGrp="1"/>
          </p:cNvSpPr>
          <p:nvPr>
            <p:ph type="sldNum" sz="quarter" idx="10"/>
          </p:nvPr>
        </p:nvSpPr>
        <p:spPr/>
        <p:txBody>
          <a:bodyPr/>
          <a:lstStyle/>
          <a:p>
            <a:fld id="{DD3FF57B-5F25-B54A-A918-FB50C2689073}" type="slidenum">
              <a:rPr lang="en-US" smtClean="0"/>
              <a:pPr/>
              <a:t>11</a:t>
            </a:fld>
            <a:endParaRPr lang="en-US" dirty="0"/>
          </a:p>
        </p:txBody>
      </p:sp>
      <p:sp>
        <p:nvSpPr>
          <p:cNvPr id="15" name="Text Placeholder 14"/>
          <p:cNvSpPr>
            <a:spLocks noGrp="1"/>
          </p:cNvSpPr>
          <p:nvPr>
            <p:ph type="body" sz="quarter" idx="11"/>
          </p:nvPr>
        </p:nvSpPr>
        <p:spPr/>
        <p:txBody>
          <a:bodyPr/>
          <a:lstStyle/>
          <a:p>
            <a:r>
              <a:rPr lang="en-US"/>
              <a:t>Bricklayer</a:t>
            </a:r>
          </a:p>
          <a:p>
            <a:pPr lvl="1"/>
            <a:r>
              <a:rPr lang="en-US"/>
              <a:t>Manages distinct elements of </a:t>
            </a:r>
            <a:br>
              <a:rPr lang="en-US"/>
            </a:br>
            <a:r>
              <a:rPr lang="en-US"/>
              <a:t>the business</a:t>
            </a:r>
            <a:endParaRPr lang="en-US" dirty="0"/>
          </a:p>
        </p:txBody>
      </p:sp>
      <p:sp>
        <p:nvSpPr>
          <p:cNvPr id="6" name="Text Placeholder 7"/>
          <p:cNvSpPr>
            <a:spLocks noGrp="1"/>
          </p:cNvSpPr>
          <p:nvPr>
            <p:ph type="body" sz="quarter" idx="14"/>
          </p:nvPr>
        </p:nvSpPr>
        <p:spPr>
          <a:xfrm>
            <a:off x="454538" y="600597"/>
            <a:ext cx="5067914" cy="443014"/>
          </a:xfrm>
          <a:prstGeom prst="rect">
            <a:avLst/>
          </a:prstGeom>
        </p:spPr>
        <p:txBody>
          <a:bodyPr vert="horz"/>
          <a:lstStyle>
            <a:lvl1pPr>
              <a:defRPr sz="2000" b="0" spc="-90">
                <a:solidFill>
                  <a:schemeClr val="tx2"/>
                </a:solidFill>
                <a:latin typeface="+mj-lt"/>
                <a:cs typeface="Arial Black"/>
              </a:defRPr>
            </a:lvl1pPr>
          </a:lstStyle>
          <a:p>
            <a:pPr lvl="0"/>
            <a:r>
              <a:rPr lang="en-US" dirty="0"/>
              <a:t>Seven Seismic Shifts</a:t>
            </a:r>
          </a:p>
        </p:txBody>
      </p:sp>
      <p:sp>
        <p:nvSpPr>
          <p:cNvPr id="7" name="TextBox 6"/>
          <p:cNvSpPr txBox="1"/>
          <p:nvPr/>
        </p:nvSpPr>
        <p:spPr>
          <a:xfrm>
            <a:off x="457200" y="1003081"/>
            <a:ext cx="3403600" cy="400110"/>
          </a:xfrm>
          <a:prstGeom prst="rect">
            <a:avLst/>
          </a:prstGeom>
          <a:noFill/>
        </p:spPr>
        <p:txBody>
          <a:bodyPr wrap="square" rtlCol="0">
            <a:spAutoFit/>
          </a:bodyPr>
          <a:lstStyle/>
          <a:p>
            <a:r>
              <a:rPr lang="en-US" sz="2000" spc="2200" dirty="0">
                <a:solidFill>
                  <a:srgbClr val="666666"/>
                </a:solidFill>
                <a:latin typeface="Arial"/>
                <a:cs typeface="Arial"/>
              </a:rPr>
              <a:t>1</a:t>
            </a:r>
            <a:r>
              <a:rPr lang="en-US" sz="2000" spc="2200" dirty="0">
                <a:solidFill>
                  <a:schemeClr val="tx2"/>
                </a:solidFill>
              </a:rPr>
              <a:t>23</a:t>
            </a:r>
            <a:r>
              <a:rPr lang="en-US" sz="2000" spc="2200" dirty="0">
                <a:solidFill>
                  <a:schemeClr val="accent6"/>
                </a:solidFill>
                <a:latin typeface="Arial Black"/>
                <a:cs typeface="Arial Black"/>
              </a:rPr>
              <a:t>4</a:t>
            </a:r>
            <a:r>
              <a:rPr lang="en-US" sz="2000" spc="2200" dirty="0">
                <a:solidFill>
                  <a:schemeClr val="tx2"/>
                </a:solidFill>
              </a:rPr>
              <a:t>567</a:t>
            </a:r>
            <a:endParaRPr lang="en-US" spc="2200" dirty="0">
              <a:solidFill>
                <a:schemeClr val="tx2"/>
              </a:solidFill>
            </a:endParaRPr>
          </a:p>
        </p:txBody>
      </p:sp>
      <p:pic>
        <p:nvPicPr>
          <p:cNvPr id="9" name="Picture Placeholder 4"/>
          <p:cNvPicPr>
            <a:picLocks noChangeAspect="1"/>
          </p:cNvPicPr>
          <p:nvPr/>
        </p:nvPicPr>
        <p:blipFill rotWithShape="1">
          <a:blip r:embed="rId3" cstate="print">
            <a:extLst>
              <a:ext uri="{28A0092B-C50C-407E-A947-70E740481C1C}">
                <a14:useLocalDpi xmlns:a14="http://schemas.microsoft.com/office/drawing/2010/main" val="0"/>
              </a:ext>
            </a:extLst>
          </a:blip>
          <a:srcRect l="55177" t="19076" r="25450" b="22675"/>
          <a:stretch/>
        </p:blipFill>
        <p:spPr>
          <a:xfrm>
            <a:off x="4195780" y="2059545"/>
            <a:ext cx="1166954" cy="2631642"/>
          </a:xfrm>
          <a:prstGeom prst="rect">
            <a:avLst/>
          </a:prstGeom>
        </p:spPr>
      </p:pic>
    </p:spTree>
    <p:extLst>
      <p:ext uri="{BB962C8B-B14F-4D97-AF65-F5344CB8AC3E}">
        <p14:creationId xmlns:p14="http://schemas.microsoft.com/office/powerpoint/2010/main" val="15336020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solidFill>
            <a:schemeClr val="accent4"/>
          </a:solidFill>
        </p:spPr>
        <p:txBody>
          <a:bodyPr/>
          <a:lstStyle/>
          <a:p>
            <a:pPr marL="0" indent="0">
              <a:lnSpc>
                <a:spcPct val="100000"/>
              </a:lnSpc>
              <a:buNone/>
            </a:pPr>
            <a:r>
              <a:rPr lang="en-US" dirty="0"/>
              <a:t>Agenda Setter</a:t>
            </a:r>
          </a:p>
          <a:p>
            <a:pPr lvl="1"/>
            <a:r>
              <a:rPr lang="en-US" dirty="0"/>
              <a:t>Defines which challenges to tackle</a:t>
            </a:r>
          </a:p>
        </p:txBody>
      </p:sp>
      <p:sp>
        <p:nvSpPr>
          <p:cNvPr id="4" name="Slide Number Placeholder 3"/>
          <p:cNvSpPr>
            <a:spLocks noGrp="1"/>
          </p:cNvSpPr>
          <p:nvPr>
            <p:ph type="sldNum" sz="quarter" idx="10"/>
          </p:nvPr>
        </p:nvSpPr>
        <p:spPr/>
        <p:txBody>
          <a:bodyPr/>
          <a:lstStyle/>
          <a:p>
            <a:fld id="{DD3FF57B-5F25-B54A-A918-FB50C2689073}" type="slidenum">
              <a:rPr lang="en-US" smtClean="0"/>
              <a:pPr/>
              <a:t>12</a:t>
            </a:fld>
            <a:endParaRPr lang="en-US" dirty="0"/>
          </a:p>
        </p:txBody>
      </p:sp>
      <p:sp>
        <p:nvSpPr>
          <p:cNvPr id="15" name="Text Placeholder 14"/>
          <p:cNvSpPr>
            <a:spLocks noGrp="1"/>
          </p:cNvSpPr>
          <p:nvPr>
            <p:ph type="body" sz="quarter" idx="11"/>
          </p:nvPr>
        </p:nvSpPr>
        <p:spPr/>
        <p:txBody>
          <a:bodyPr/>
          <a:lstStyle/>
          <a:p>
            <a:r>
              <a:rPr lang="en-US"/>
              <a:t>Problem Solver</a:t>
            </a:r>
          </a:p>
          <a:p>
            <a:pPr lvl="1"/>
            <a:r>
              <a:rPr lang="en-US"/>
              <a:t>Masters skills and mobilizes talent</a:t>
            </a:r>
            <a:endParaRPr lang="en-US" dirty="0"/>
          </a:p>
        </p:txBody>
      </p:sp>
      <p:pic>
        <p:nvPicPr>
          <p:cNvPr id="8" name="Picture Placeholder 4"/>
          <p:cNvPicPr>
            <a:picLocks noChangeAspect="1"/>
          </p:cNvPicPr>
          <p:nvPr/>
        </p:nvPicPr>
        <p:blipFill rotWithShape="1">
          <a:blip r:embed="rId3" cstate="print">
            <a:extLst>
              <a:ext uri="{28A0092B-C50C-407E-A947-70E740481C1C}">
                <a14:useLocalDpi xmlns:a14="http://schemas.microsoft.com/office/drawing/2010/main" val="0"/>
              </a:ext>
            </a:extLst>
          </a:blip>
          <a:srcRect l="55177" t="19076" r="25450" b="22675"/>
          <a:stretch/>
        </p:blipFill>
        <p:spPr>
          <a:xfrm>
            <a:off x="4195780" y="2059545"/>
            <a:ext cx="1166954" cy="2631642"/>
          </a:xfrm>
          <a:prstGeom prst="rect">
            <a:avLst/>
          </a:prstGeom>
        </p:spPr>
      </p:pic>
      <p:sp>
        <p:nvSpPr>
          <p:cNvPr id="6" name="Text Placeholder 7"/>
          <p:cNvSpPr>
            <a:spLocks noGrp="1"/>
          </p:cNvSpPr>
          <p:nvPr>
            <p:ph type="body" sz="quarter" idx="14"/>
          </p:nvPr>
        </p:nvSpPr>
        <p:spPr>
          <a:xfrm>
            <a:off x="454538" y="600597"/>
            <a:ext cx="5067914" cy="443014"/>
          </a:xfrm>
          <a:prstGeom prst="rect">
            <a:avLst/>
          </a:prstGeom>
        </p:spPr>
        <p:txBody>
          <a:bodyPr vert="horz"/>
          <a:lstStyle>
            <a:lvl1pPr>
              <a:defRPr sz="2000" b="0" spc="-90">
                <a:solidFill>
                  <a:schemeClr val="tx2"/>
                </a:solidFill>
                <a:latin typeface="+mj-lt"/>
                <a:cs typeface="Arial Black"/>
              </a:defRPr>
            </a:lvl1pPr>
          </a:lstStyle>
          <a:p>
            <a:pPr lvl="0"/>
            <a:r>
              <a:rPr lang="en-US" dirty="0"/>
              <a:t>Seven Seismic Shifts</a:t>
            </a:r>
          </a:p>
        </p:txBody>
      </p:sp>
      <p:sp>
        <p:nvSpPr>
          <p:cNvPr id="7" name="TextBox 6"/>
          <p:cNvSpPr txBox="1"/>
          <p:nvPr/>
        </p:nvSpPr>
        <p:spPr>
          <a:xfrm>
            <a:off x="457200" y="1003081"/>
            <a:ext cx="3403600" cy="400110"/>
          </a:xfrm>
          <a:prstGeom prst="rect">
            <a:avLst/>
          </a:prstGeom>
          <a:noFill/>
        </p:spPr>
        <p:txBody>
          <a:bodyPr wrap="square" rtlCol="0">
            <a:spAutoFit/>
          </a:bodyPr>
          <a:lstStyle/>
          <a:p>
            <a:r>
              <a:rPr lang="en-US" sz="2000" spc="2200" dirty="0">
                <a:solidFill>
                  <a:srgbClr val="666666"/>
                </a:solidFill>
                <a:latin typeface="Arial"/>
                <a:cs typeface="Arial"/>
              </a:rPr>
              <a:t>1</a:t>
            </a:r>
            <a:r>
              <a:rPr lang="en-US" sz="2000" spc="2200" dirty="0">
                <a:solidFill>
                  <a:schemeClr val="tx2"/>
                </a:solidFill>
              </a:rPr>
              <a:t>234</a:t>
            </a:r>
            <a:r>
              <a:rPr lang="en-US" sz="2000" spc="2200" dirty="0">
                <a:solidFill>
                  <a:schemeClr val="accent4"/>
                </a:solidFill>
                <a:latin typeface="Arial Black"/>
                <a:cs typeface="Arial Black"/>
              </a:rPr>
              <a:t>5</a:t>
            </a:r>
            <a:r>
              <a:rPr lang="en-US" sz="2000" spc="2200" dirty="0">
                <a:solidFill>
                  <a:schemeClr val="tx2"/>
                </a:solidFill>
              </a:rPr>
              <a:t>67</a:t>
            </a:r>
            <a:endParaRPr lang="en-US" spc="2200" dirty="0">
              <a:solidFill>
                <a:schemeClr val="tx2"/>
              </a:solidFill>
            </a:endParaRPr>
          </a:p>
        </p:txBody>
      </p:sp>
    </p:spTree>
    <p:extLst>
      <p:ext uri="{BB962C8B-B14F-4D97-AF65-F5344CB8AC3E}">
        <p14:creationId xmlns:p14="http://schemas.microsoft.com/office/powerpoint/2010/main" val="11710196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solidFill>
            <a:schemeClr val="accent5"/>
          </a:solidFill>
        </p:spPr>
        <p:txBody>
          <a:bodyPr/>
          <a:lstStyle/>
          <a:p>
            <a:pPr marL="0" indent="0">
              <a:lnSpc>
                <a:spcPct val="100000"/>
              </a:lnSpc>
              <a:buNone/>
            </a:pPr>
            <a:r>
              <a:rPr lang="en-US" dirty="0"/>
              <a:t>Diplomat</a:t>
            </a:r>
          </a:p>
          <a:p>
            <a:pPr lvl="1"/>
            <a:r>
              <a:rPr lang="en-US" dirty="0"/>
              <a:t>Engages external stakeholders</a:t>
            </a:r>
          </a:p>
        </p:txBody>
      </p:sp>
      <p:sp>
        <p:nvSpPr>
          <p:cNvPr id="4" name="Slide Number Placeholder 3"/>
          <p:cNvSpPr>
            <a:spLocks noGrp="1"/>
          </p:cNvSpPr>
          <p:nvPr>
            <p:ph type="sldNum" sz="quarter" idx="10"/>
          </p:nvPr>
        </p:nvSpPr>
        <p:spPr/>
        <p:txBody>
          <a:bodyPr/>
          <a:lstStyle/>
          <a:p>
            <a:fld id="{DD3FF57B-5F25-B54A-A918-FB50C2689073}" type="slidenum">
              <a:rPr lang="en-US" smtClean="0"/>
              <a:pPr/>
              <a:t>13</a:t>
            </a:fld>
            <a:endParaRPr lang="en-US" dirty="0"/>
          </a:p>
        </p:txBody>
      </p:sp>
      <p:sp>
        <p:nvSpPr>
          <p:cNvPr id="15" name="Text Placeholder 14"/>
          <p:cNvSpPr>
            <a:spLocks noGrp="1"/>
          </p:cNvSpPr>
          <p:nvPr>
            <p:ph type="body" sz="quarter" idx="11"/>
          </p:nvPr>
        </p:nvSpPr>
        <p:spPr/>
        <p:txBody>
          <a:bodyPr/>
          <a:lstStyle/>
          <a:p>
            <a:r>
              <a:rPr lang="en-US"/>
              <a:t>Warrior</a:t>
            </a:r>
          </a:p>
          <a:p>
            <a:pPr lvl="1"/>
            <a:r>
              <a:rPr lang="en-US"/>
              <a:t>Marshals the troops</a:t>
            </a:r>
            <a:br>
              <a:rPr lang="en-US"/>
            </a:br>
            <a:endParaRPr lang="en-US" dirty="0"/>
          </a:p>
        </p:txBody>
      </p:sp>
      <p:pic>
        <p:nvPicPr>
          <p:cNvPr id="8" name="Picture Placeholder 4"/>
          <p:cNvPicPr>
            <a:picLocks noChangeAspect="1"/>
          </p:cNvPicPr>
          <p:nvPr/>
        </p:nvPicPr>
        <p:blipFill rotWithShape="1">
          <a:blip r:embed="rId3" cstate="print">
            <a:extLst>
              <a:ext uri="{28A0092B-C50C-407E-A947-70E740481C1C}">
                <a14:useLocalDpi xmlns:a14="http://schemas.microsoft.com/office/drawing/2010/main" val="0"/>
              </a:ext>
            </a:extLst>
          </a:blip>
          <a:srcRect l="55177" t="19076" r="25450" b="22675"/>
          <a:stretch/>
        </p:blipFill>
        <p:spPr>
          <a:xfrm>
            <a:off x="4195780" y="2059545"/>
            <a:ext cx="1166954" cy="2631642"/>
          </a:xfrm>
          <a:prstGeom prst="rect">
            <a:avLst/>
          </a:prstGeom>
        </p:spPr>
      </p:pic>
      <p:sp>
        <p:nvSpPr>
          <p:cNvPr id="6" name="Text Placeholder 7"/>
          <p:cNvSpPr>
            <a:spLocks noGrp="1"/>
          </p:cNvSpPr>
          <p:nvPr>
            <p:ph type="body" sz="quarter" idx="14"/>
          </p:nvPr>
        </p:nvSpPr>
        <p:spPr>
          <a:xfrm>
            <a:off x="454538" y="600597"/>
            <a:ext cx="5067914" cy="443014"/>
          </a:xfrm>
          <a:prstGeom prst="rect">
            <a:avLst/>
          </a:prstGeom>
        </p:spPr>
        <p:txBody>
          <a:bodyPr vert="horz"/>
          <a:lstStyle>
            <a:lvl1pPr>
              <a:defRPr sz="2000" b="0" spc="-90">
                <a:solidFill>
                  <a:schemeClr val="tx2"/>
                </a:solidFill>
                <a:latin typeface="+mj-lt"/>
                <a:cs typeface="Arial Black"/>
              </a:defRPr>
            </a:lvl1pPr>
          </a:lstStyle>
          <a:p>
            <a:pPr lvl="0"/>
            <a:r>
              <a:rPr lang="en-US" dirty="0"/>
              <a:t>Seven Seismic Shifts</a:t>
            </a:r>
          </a:p>
        </p:txBody>
      </p:sp>
      <p:sp>
        <p:nvSpPr>
          <p:cNvPr id="7" name="TextBox 6"/>
          <p:cNvSpPr txBox="1"/>
          <p:nvPr/>
        </p:nvSpPr>
        <p:spPr>
          <a:xfrm>
            <a:off x="457200" y="1003081"/>
            <a:ext cx="3403600" cy="400110"/>
          </a:xfrm>
          <a:prstGeom prst="rect">
            <a:avLst/>
          </a:prstGeom>
          <a:noFill/>
        </p:spPr>
        <p:txBody>
          <a:bodyPr wrap="square" rtlCol="0">
            <a:spAutoFit/>
          </a:bodyPr>
          <a:lstStyle/>
          <a:p>
            <a:r>
              <a:rPr lang="en-US" sz="2000" spc="2200" dirty="0">
                <a:solidFill>
                  <a:schemeClr val="tx2"/>
                </a:solidFill>
                <a:latin typeface="Arial"/>
                <a:cs typeface="Arial"/>
              </a:rPr>
              <a:t>1</a:t>
            </a:r>
            <a:r>
              <a:rPr lang="en-US" sz="2000" spc="2200" dirty="0">
                <a:solidFill>
                  <a:schemeClr val="tx2"/>
                </a:solidFill>
              </a:rPr>
              <a:t>2345</a:t>
            </a:r>
            <a:r>
              <a:rPr lang="en-US" sz="2000" spc="2200" dirty="0">
                <a:solidFill>
                  <a:schemeClr val="accent5"/>
                </a:solidFill>
                <a:latin typeface="Arial Black"/>
                <a:cs typeface="Arial Black"/>
              </a:rPr>
              <a:t>6</a:t>
            </a:r>
            <a:r>
              <a:rPr lang="en-US" sz="2000" spc="2200" dirty="0">
                <a:solidFill>
                  <a:schemeClr val="tx2"/>
                </a:solidFill>
              </a:rPr>
              <a:t>7</a:t>
            </a:r>
            <a:endParaRPr lang="en-US" spc="2200" dirty="0">
              <a:solidFill>
                <a:schemeClr val="tx2"/>
              </a:solidFill>
            </a:endParaRPr>
          </a:p>
        </p:txBody>
      </p:sp>
    </p:spTree>
    <p:extLst>
      <p:ext uri="{BB962C8B-B14F-4D97-AF65-F5344CB8AC3E}">
        <p14:creationId xmlns:p14="http://schemas.microsoft.com/office/powerpoint/2010/main" val="25925036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solidFill>
            <a:srgbClr val="D91C5C"/>
          </a:solidFill>
        </p:spPr>
        <p:txBody>
          <a:bodyPr/>
          <a:lstStyle/>
          <a:p>
            <a:pPr marL="0" indent="0">
              <a:lnSpc>
                <a:spcPct val="100000"/>
              </a:lnSpc>
              <a:buNone/>
            </a:pPr>
            <a:r>
              <a:rPr lang="en-US" dirty="0"/>
              <a:t>Lead </a:t>
            </a:r>
            <a:br>
              <a:rPr lang="en-US" dirty="0"/>
            </a:br>
            <a:r>
              <a:rPr lang="en-US" dirty="0"/>
              <a:t>Role</a:t>
            </a:r>
          </a:p>
          <a:p>
            <a:pPr lvl="1"/>
            <a:r>
              <a:rPr lang="en-US" dirty="0"/>
              <a:t>Inspires everyone</a:t>
            </a:r>
          </a:p>
        </p:txBody>
      </p:sp>
      <p:sp>
        <p:nvSpPr>
          <p:cNvPr id="4" name="Slide Number Placeholder 3"/>
          <p:cNvSpPr>
            <a:spLocks noGrp="1"/>
          </p:cNvSpPr>
          <p:nvPr>
            <p:ph type="sldNum" sz="quarter" idx="10"/>
          </p:nvPr>
        </p:nvSpPr>
        <p:spPr/>
        <p:txBody>
          <a:bodyPr/>
          <a:lstStyle/>
          <a:p>
            <a:fld id="{DD3FF57B-5F25-B54A-A918-FB50C2689073}" type="slidenum">
              <a:rPr lang="en-US" smtClean="0"/>
              <a:pPr/>
              <a:t>14</a:t>
            </a:fld>
            <a:endParaRPr lang="en-US" dirty="0"/>
          </a:p>
        </p:txBody>
      </p:sp>
      <p:sp>
        <p:nvSpPr>
          <p:cNvPr id="15" name="Text Placeholder 14"/>
          <p:cNvSpPr>
            <a:spLocks noGrp="1"/>
          </p:cNvSpPr>
          <p:nvPr>
            <p:ph type="body" sz="quarter" idx="11"/>
          </p:nvPr>
        </p:nvSpPr>
        <p:spPr>
          <a:xfrm>
            <a:off x="457200" y="685800"/>
            <a:ext cx="3738580" cy="5495544"/>
          </a:xfrm>
        </p:spPr>
        <p:txBody>
          <a:bodyPr/>
          <a:lstStyle/>
          <a:p>
            <a:r>
              <a:rPr lang="en-US" dirty="0"/>
              <a:t>Supporting Cast</a:t>
            </a:r>
          </a:p>
          <a:p>
            <a:pPr lvl="1"/>
            <a:r>
              <a:rPr lang="en-US" dirty="0"/>
              <a:t>Sets a good example</a:t>
            </a:r>
          </a:p>
        </p:txBody>
      </p:sp>
      <p:pic>
        <p:nvPicPr>
          <p:cNvPr id="8" name="Picture Placeholder 4"/>
          <p:cNvPicPr>
            <a:picLocks noChangeAspect="1"/>
          </p:cNvPicPr>
          <p:nvPr/>
        </p:nvPicPr>
        <p:blipFill rotWithShape="1">
          <a:blip r:embed="rId3" cstate="print">
            <a:extLst>
              <a:ext uri="{28A0092B-C50C-407E-A947-70E740481C1C}">
                <a14:useLocalDpi xmlns:a14="http://schemas.microsoft.com/office/drawing/2010/main" val="0"/>
              </a:ext>
            </a:extLst>
          </a:blip>
          <a:srcRect l="55177" t="19076" r="25450" b="22675"/>
          <a:stretch/>
        </p:blipFill>
        <p:spPr>
          <a:xfrm>
            <a:off x="4195780" y="2059545"/>
            <a:ext cx="1166954" cy="2631642"/>
          </a:xfrm>
          <a:prstGeom prst="rect">
            <a:avLst/>
          </a:prstGeom>
        </p:spPr>
      </p:pic>
      <p:sp>
        <p:nvSpPr>
          <p:cNvPr id="6" name="Text Placeholder 7"/>
          <p:cNvSpPr>
            <a:spLocks noGrp="1"/>
          </p:cNvSpPr>
          <p:nvPr>
            <p:ph type="body" sz="quarter" idx="14"/>
          </p:nvPr>
        </p:nvSpPr>
        <p:spPr>
          <a:xfrm>
            <a:off x="454538" y="600597"/>
            <a:ext cx="5067914" cy="443014"/>
          </a:xfrm>
          <a:prstGeom prst="rect">
            <a:avLst/>
          </a:prstGeom>
        </p:spPr>
        <p:txBody>
          <a:bodyPr vert="horz"/>
          <a:lstStyle>
            <a:lvl1pPr>
              <a:defRPr sz="2000" b="0" spc="-90">
                <a:solidFill>
                  <a:schemeClr val="tx2"/>
                </a:solidFill>
                <a:latin typeface="+mj-lt"/>
                <a:cs typeface="Arial Black"/>
              </a:defRPr>
            </a:lvl1pPr>
          </a:lstStyle>
          <a:p>
            <a:pPr lvl="0"/>
            <a:r>
              <a:rPr lang="en-US" dirty="0"/>
              <a:t>Seven Seismic Shifts</a:t>
            </a:r>
          </a:p>
        </p:txBody>
      </p:sp>
      <p:sp>
        <p:nvSpPr>
          <p:cNvPr id="7" name="TextBox 6"/>
          <p:cNvSpPr txBox="1"/>
          <p:nvPr/>
        </p:nvSpPr>
        <p:spPr>
          <a:xfrm>
            <a:off x="457200" y="1003081"/>
            <a:ext cx="3403600" cy="400110"/>
          </a:xfrm>
          <a:prstGeom prst="rect">
            <a:avLst/>
          </a:prstGeom>
          <a:noFill/>
        </p:spPr>
        <p:txBody>
          <a:bodyPr wrap="square" rtlCol="0">
            <a:spAutoFit/>
          </a:bodyPr>
          <a:lstStyle/>
          <a:p>
            <a:r>
              <a:rPr lang="en-US" sz="2000" spc="2200" dirty="0">
                <a:solidFill>
                  <a:schemeClr val="tx2"/>
                </a:solidFill>
                <a:latin typeface="Arial"/>
                <a:cs typeface="Arial"/>
              </a:rPr>
              <a:t>1</a:t>
            </a:r>
            <a:r>
              <a:rPr lang="en-US" sz="2000" spc="2200" dirty="0">
                <a:solidFill>
                  <a:schemeClr val="tx2"/>
                </a:solidFill>
              </a:rPr>
              <a:t>23456</a:t>
            </a:r>
            <a:r>
              <a:rPr lang="en-US" sz="2000" spc="2200" dirty="0">
                <a:solidFill>
                  <a:srgbClr val="C0144E"/>
                </a:solidFill>
                <a:latin typeface="Arial Black"/>
                <a:cs typeface="Arial Black"/>
              </a:rPr>
              <a:t>7</a:t>
            </a:r>
            <a:endParaRPr lang="en-US" spc="2200" dirty="0">
              <a:solidFill>
                <a:srgbClr val="C0144E"/>
              </a:solidFill>
              <a:latin typeface="Arial Black"/>
              <a:cs typeface="Arial Black"/>
            </a:endParaRPr>
          </a:p>
        </p:txBody>
      </p:sp>
    </p:spTree>
    <p:extLst>
      <p:ext uri="{BB962C8B-B14F-4D97-AF65-F5344CB8AC3E}">
        <p14:creationId xmlns:p14="http://schemas.microsoft.com/office/powerpoint/2010/main" val="37097326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DD3FF57B-5F25-B54A-A918-FB50C2689073}" type="slidenum">
              <a:rPr lang="en-US" smtClean="0"/>
              <a:pPr/>
              <a:t>15</a:t>
            </a:fld>
            <a:endParaRPr lang="en-US" dirty="0"/>
          </a:p>
        </p:txBody>
      </p:sp>
      <p:sp>
        <p:nvSpPr>
          <p:cNvPr id="2" name="Title 1"/>
          <p:cNvSpPr>
            <a:spLocks noGrp="1"/>
          </p:cNvSpPr>
          <p:nvPr>
            <p:ph type="title"/>
          </p:nvPr>
        </p:nvSpPr>
        <p:spPr>
          <a:xfrm>
            <a:off x="457199" y="997474"/>
            <a:ext cx="5671931" cy="1228028"/>
          </a:xfrm>
        </p:spPr>
        <p:txBody>
          <a:bodyPr/>
          <a:lstStyle/>
          <a:p>
            <a:r>
              <a:rPr lang="en-US" dirty="0">
                <a:solidFill>
                  <a:srgbClr val="000000"/>
                </a:solidFill>
              </a:rPr>
              <a:t>Supporting Cast to Lead Role</a:t>
            </a:r>
          </a:p>
        </p:txBody>
      </p:sp>
      <p:sp>
        <p:nvSpPr>
          <p:cNvPr id="8" name="Text Placeholder 7"/>
          <p:cNvSpPr>
            <a:spLocks noGrp="1"/>
          </p:cNvSpPr>
          <p:nvPr>
            <p:ph type="body" sz="quarter" idx="11"/>
          </p:nvPr>
        </p:nvSpPr>
        <p:spPr/>
        <p:txBody>
          <a:bodyPr/>
          <a:lstStyle/>
          <a:p>
            <a:r>
              <a:rPr lang="en-US" dirty="0"/>
              <a:t>Seven Seismic Shifts </a:t>
            </a:r>
          </a:p>
        </p:txBody>
      </p:sp>
      <p:sp>
        <p:nvSpPr>
          <p:cNvPr id="4" name="Text Placeholder 3"/>
          <p:cNvSpPr>
            <a:spLocks noGrp="1"/>
          </p:cNvSpPr>
          <p:nvPr>
            <p:ph type="body" sz="quarter" idx="13"/>
          </p:nvPr>
        </p:nvSpPr>
        <p:spPr/>
        <p:txBody>
          <a:bodyPr tIns="457200"/>
          <a:lstStyle/>
          <a:p>
            <a:pPr>
              <a:lnSpc>
                <a:spcPct val="100000"/>
              </a:lnSpc>
            </a:pPr>
            <a:r>
              <a:rPr lang="en-US" dirty="0"/>
              <a:t>Find new channels for communicating. </a:t>
            </a:r>
          </a:p>
        </p:txBody>
      </p:sp>
      <p:pic>
        <p:nvPicPr>
          <p:cNvPr id="5" name="Picture 4" descr="4 arrows inout_white-01.png"/>
          <p:cNvPicPr>
            <a:picLocks noChangeAspect="1"/>
          </p:cNvPicPr>
          <p:nvPr/>
        </p:nvPicPr>
        <p:blipFill rotWithShape="1">
          <a:blip r:embed="rId3" cstate="print">
            <a:extLst>
              <a:ext uri="{28A0092B-C50C-407E-A947-70E740481C1C}">
                <a14:useLocalDpi xmlns:a14="http://schemas.microsoft.com/office/drawing/2010/main" val="0"/>
              </a:ext>
            </a:extLst>
          </a:blip>
          <a:srcRect l="12015" r="11509"/>
          <a:stretch/>
        </p:blipFill>
        <p:spPr>
          <a:xfrm>
            <a:off x="5484352" y="2833601"/>
            <a:ext cx="2792186" cy="2743200"/>
          </a:xfrm>
          <a:prstGeom prst="rect">
            <a:avLst/>
          </a:prstGeom>
        </p:spPr>
      </p:pic>
    </p:spTree>
    <p:extLst>
      <p:ext uri="{BB962C8B-B14F-4D97-AF65-F5344CB8AC3E}">
        <p14:creationId xmlns:p14="http://schemas.microsoft.com/office/powerpoint/2010/main" val="8814718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DD3FF57B-5F25-B54A-A918-FB50C2689073}" type="slidenum">
              <a:rPr lang="en-US" smtClean="0"/>
              <a:pPr/>
              <a:t>16</a:t>
            </a:fld>
            <a:endParaRPr lang="en-US" dirty="0"/>
          </a:p>
        </p:txBody>
      </p:sp>
      <p:sp>
        <p:nvSpPr>
          <p:cNvPr id="3" name="Text Placeholder 2"/>
          <p:cNvSpPr>
            <a:spLocks noGrp="1"/>
          </p:cNvSpPr>
          <p:nvPr>
            <p:ph type="body" sz="quarter" idx="11"/>
          </p:nvPr>
        </p:nvSpPr>
        <p:spPr/>
        <p:txBody>
          <a:bodyPr/>
          <a:lstStyle/>
          <a:p>
            <a:pPr>
              <a:lnSpc>
                <a:spcPts val="4900"/>
              </a:lnSpc>
            </a:pPr>
            <a:r>
              <a:rPr lang="en-US" dirty="0"/>
              <a:t>Different strategies for different stages.</a:t>
            </a:r>
          </a:p>
          <a:p>
            <a:pPr>
              <a:lnSpc>
                <a:spcPts val="4900"/>
              </a:lnSpc>
              <a:spcAft>
                <a:spcPts val="1800"/>
              </a:spcAft>
              <a:buSzPct val="160000"/>
              <a:buNone/>
            </a:pPr>
            <a:r>
              <a:rPr lang="en-US" b="0" spc="-90">
                <a:solidFill>
                  <a:srgbClr val="F9B219"/>
                </a:solidFill>
                <a:latin typeface="Arial"/>
                <a:cs typeface="Arial"/>
              </a:rPr>
              <a:t>Aspiring Leaders</a:t>
            </a:r>
            <a:endParaRPr lang="en-US" b="0" spc="-90" dirty="0">
              <a:solidFill>
                <a:srgbClr val="F9B219"/>
              </a:solidFill>
              <a:latin typeface="Arial"/>
              <a:cs typeface="Arial"/>
            </a:endParaRPr>
          </a:p>
          <a:p>
            <a:pPr>
              <a:lnSpc>
                <a:spcPts val="4900"/>
              </a:lnSpc>
              <a:buSzPct val="160000"/>
              <a:buNone/>
            </a:pPr>
            <a:r>
              <a:rPr lang="en-US" b="0" spc="-90" dirty="0">
                <a:solidFill>
                  <a:srgbClr val="F9B219"/>
                </a:solidFill>
                <a:latin typeface="Arial"/>
                <a:cs typeface="Arial"/>
              </a:rPr>
              <a:t>Seasoned Managers</a:t>
            </a:r>
          </a:p>
        </p:txBody>
      </p:sp>
    </p:spTree>
    <p:extLst>
      <p:ext uri="{BB962C8B-B14F-4D97-AF65-F5344CB8AC3E}">
        <p14:creationId xmlns:p14="http://schemas.microsoft.com/office/powerpoint/2010/main" val="14967496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685800"/>
            <a:ext cx="6305480" cy="1228028"/>
          </a:xfrm>
        </p:spPr>
        <p:txBody>
          <a:bodyPr/>
          <a:lstStyle/>
          <a:p>
            <a:r>
              <a:rPr lang="en-US" dirty="0"/>
              <a:t>Strategies for </a:t>
            </a:r>
            <a:r>
              <a:rPr lang="en-US" dirty="0">
                <a:solidFill>
                  <a:srgbClr val="F9B219"/>
                </a:solidFill>
              </a:rPr>
              <a:t>Aspiring Leaders</a:t>
            </a:r>
          </a:p>
        </p:txBody>
      </p:sp>
      <p:sp>
        <p:nvSpPr>
          <p:cNvPr id="3" name="Slide Number Placeholder 2"/>
          <p:cNvSpPr>
            <a:spLocks noGrp="1"/>
          </p:cNvSpPr>
          <p:nvPr>
            <p:ph type="sldNum" sz="quarter" idx="10"/>
          </p:nvPr>
        </p:nvSpPr>
        <p:spPr/>
        <p:txBody>
          <a:bodyPr/>
          <a:lstStyle/>
          <a:p>
            <a:fld id="{DD3FF57B-5F25-B54A-A918-FB50C2689073}" type="slidenum">
              <a:rPr lang="en-US" smtClean="0"/>
              <a:pPr/>
              <a:t>17</a:t>
            </a:fld>
            <a:endParaRPr lang="en-US" dirty="0"/>
          </a:p>
        </p:txBody>
      </p:sp>
      <p:sp>
        <p:nvSpPr>
          <p:cNvPr id="4" name="Content Placeholder 3"/>
          <p:cNvSpPr>
            <a:spLocks noGrp="1"/>
          </p:cNvSpPr>
          <p:nvPr>
            <p:ph idx="1"/>
          </p:nvPr>
        </p:nvSpPr>
        <p:spPr>
          <a:xfrm>
            <a:off x="1097280" y="1625348"/>
            <a:ext cx="8229601" cy="4031840"/>
          </a:xfrm>
        </p:spPr>
        <p:txBody>
          <a:bodyPr/>
          <a:lstStyle/>
          <a:p>
            <a:r>
              <a:rPr lang="en-US" dirty="0"/>
              <a:t>Cross-functional work</a:t>
            </a:r>
          </a:p>
          <a:p>
            <a:r>
              <a:rPr lang="en-US" dirty="0"/>
              <a:t>Variety of business problems</a:t>
            </a:r>
          </a:p>
          <a:p>
            <a:r>
              <a:rPr lang="en-US" dirty="0"/>
              <a:t>Global perspective</a:t>
            </a:r>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0425" y="1721967"/>
            <a:ext cx="434157" cy="411479"/>
          </a:xfrm>
          <a:prstGeom prst="rect">
            <a:avLst/>
          </a:prstGeom>
        </p:spPr>
      </p:pic>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0425" y="2438538"/>
            <a:ext cx="434157" cy="411479"/>
          </a:xfrm>
          <a:prstGeom prst="rect">
            <a:avLst/>
          </a:prstGeom>
        </p:spPr>
      </p:pic>
      <p:pic>
        <p:nvPicPr>
          <p:cNvPr id="12" name="Pictur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0425" y="3155110"/>
            <a:ext cx="434157" cy="411479"/>
          </a:xfrm>
          <a:prstGeom prst="rect">
            <a:avLst/>
          </a:prstGeom>
        </p:spPr>
      </p:pic>
    </p:spTree>
    <p:extLst>
      <p:ext uri="{BB962C8B-B14F-4D97-AF65-F5344CB8AC3E}">
        <p14:creationId xmlns:p14="http://schemas.microsoft.com/office/powerpoint/2010/main" val="5560690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685800"/>
            <a:ext cx="6305480" cy="1228028"/>
          </a:xfrm>
        </p:spPr>
        <p:txBody>
          <a:bodyPr/>
          <a:lstStyle/>
          <a:p>
            <a:r>
              <a:rPr lang="en-US" dirty="0"/>
              <a:t>Strategies for </a:t>
            </a:r>
            <a:r>
              <a:rPr lang="en-US" dirty="0">
                <a:solidFill>
                  <a:srgbClr val="F9B219"/>
                </a:solidFill>
              </a:rPr>
              <a:t>Seasoned Managers</a:t>
            </a:r>
          </a:p>
        </p:txBody>
      </p:sp>
      <p:sp>
        <p:nvSpPr>
          <p:cNvPr id="3" name="Slide Number Placeholder 2"/>
          <p:cNvSpPr>
            <a:spLocks noGrp="1"/>
          </p:cNvSpPr>
          <p:nvPr>
            <p:ph type="sldNum" sz="quarter" idx="10"/>
          </p:nvPr>
        </p:nvSpPr>
        <p:spPr/>
        <p:txBody>
          <a:bodyPr/>
          <a:lstStyle/>
          <a:p>
            <a:fld id="{DD3FF57B-5F25-B54A-A918-FB50C2689073}" type="slidenum">
              <a:rPr lang="en-US" smtClean="0"/>
              <a:pPr/>
              <a:t>18</a:t>
            </a:fld>
            <a:endParaRPr lang="en-US" dirty="0"/>
          </a:p>
        </p:txBody>
      </p:sp>
      <p:sp>
        <p:nvSpPr>
          <p:cNvPr id="4" name="Content Placeholder 3"/>
          <p:cNvSpPr>
            <a:spLocks noGrp="1"/>
          </p:cNvSpPr>
          <p:nvPr>
            <p:ph idx="1"/>
          </p:nvPr>
        </p:nvSpPr>
        <p:spPr>
          <a:xfrm>
            <a:off x="1097280" y="1625348"/>
            <a:ext cx="8229601" cy="4031840"/>
          </a:xfrm>
        </p:spPr>
        <p:txBody>
          <a:bodyPr/>
          <a:lstStyle/>
          <a:p>
            <a:r>
              <a:rPr lang="en-US" dirty="0"/>
              <a:t>Position on senior team</a:t>
            </a:r>
          </a:p>
          <a:p>
            <a:r>
              <a:rPr lang="en-US" dirty="0"/>
              <a:t>Experience with external stakeholders</a:t>
            </a:r>
          </a:p>
          <a:p>
            <a:r>
              <a:rPr lang="en-US" dirty="0"/>
              <a:t>Mentoring from established leaders</a:t>
            </a:r>
          </a:p>
          <a:p>
            <a:r>
              <a:rPr lang="en-US" dirty="0"/>
              <a:t>Networking</a:t>
            </a:r>
          </a:p>
          <a:p>
            <a:r>
              <a:rPr lang="en-US" dirty="0"/>
              <a:t>Executive training </a:t>
            </a:r>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0425" y="1721967"/>
            <a:ext cx="434157" cy="411479"/>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0425" y="2438375"/>
            <a:ext cx="434157" cy="411479"/>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0425" y="3154783"/>
            <a:ext cx="434157" cy="411479"/>
          </a:xfrm>
          <a:prstGeom prst="rect">
            <a:avLst/>
          </a:prstGeom>
        </p:spPr>
      </p:pic>
      <p:pic>
        <p:nvPicPr>
          <p:cNvPr id="13" name="Pictur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0425" y="3871191"/>
            <a:ext cx="434157" cy="411479"/>
          </a:xfrm>
          <a:prstGeom prst="rect">
            <a:avLst/>
          </a:prstGeom>
        </p:spPr>
      </p:pic>
      <p:pic>
        <p:nvPicPr>
          <p:cNvPr id="14"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0425" y="4587598"/>
            <a:ext cx="434157" cy="411479"/>
          </a:xfrm>
          <a:prstGeom prst="rect">
            <a:avLst/>
          </a:prstGeom>
        </p:spPr>
      </p:pic>
    </p:spTree>
    <p:extLst>
      <p:ext uri="{BB962C8B-B14F-4D97-AF65-F5344CB8AC3E}">
        <p14:creationId xmlns:p14="http://schemas.microsoft.com/office/powerpoint/2010/main" val="24318216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4"/>
          </p:nvPr>
        </p:nvSpPr>
        <p:spPr/>
        <p:txBody>
          <a:bodyPr/>
          <a:lstStyle/>
          <a:p>
            <a:fld id="{DD3FF57B-5F25-B54A-A918-FB50C2689073}" type="slidenum">
              <a:rPr lang="en-US" smtClean="0"/>
              <a:pPr/>
              <a:t>19</a:t>
            </a:fld>
            <a:endParaRPr lang="en-US" dirty="0"/>
          </a:p>
        </p:txBody>
      </p:sp>
      <p:sp>
        <p:nvSpPr>
          <p:cNvPr id="2" name="Title 1"/>
          <p:cNvSpPr>
            <a:spLocks noGrp="1"/>
          </p:cNvSpPr>
          <p:nvPr>
            <p:ph type="title"/>
          </p:nvPr>
        </p:nvSpPr>
        <p:spPr/>
        <p:txBody>
          <a:bodyPr/>
          <a:lstStyle/>
          <a:p>
            <a:r>
              <a:rPr lang="en-US" dirty="0"/>
              <a:t>How Can Your Company Support You?</a:t>
            </a:r>
            <a:br>
              <a:rPr lang="en-US" dirty="0"/>
            </a:br>
            <a:r>
              <a:rPr lang="en-US" spc="-90" dirty="0">
                <a:latin typeface="Arial"/>
                <a:cs typeface="Arial"/>
              </a:rPr>
              <a:t>By setting you up with:</a:t>
            </a:r>
            <a:br>
              <a:rPr lang="en-US" spc="-90" dirty="0">
                <a:latin typeface="Arial"/>
                <a:cs typeface="Arial"/>
              </a:rPr>
            </a:br>
            <a:endParaRPr lang="en-US" spc="-90" dirty="0">
              <a:latin typeface="Arial"/>
              <a:cs typeface="Arial"/>
            </a:endParaRPr>
          </a:p>
        </p:txBody>
      </p:sp>
      <p:sp>
        <p:nvSpPr>
          <p:cNvPr id="7" name="Text Placeholder 6"/>
          <p:cNvSpPr>
            <a:spLocks noGrp="1"/>
          </p:cNvSpPr>
          <p:nvPr>
            <p:ph type="body" sz="quarter" idx="11"/>
          </p:nvPr>
        </p:nvSpPr>
        <p:spPr>
          <a:xfrm>
            <a:off x="639811" y="2415245"/>
            <a:ext cx="5818751" cy="3477343"/>
          </a:xfrm>
        </p:spPr>
        <p:txBody>
          <a:bodyPr/>
          <a:lstStyle/>
          <a:p>
            <a:pPr marL="758952" indent="-758952">
              <a:lnSpc>
                <a:spcPct val="100000"/>
              </a:lnSpc>
              <a:buSzPct val="160000"/>
              <a:buBlip>
                <a:blip r:embed="rId3"/>
              </a:buBlip>
            </a:pPr>
            <a:r>
              <a:rPr lang="en-US" sz="3600" b="0" dirty="0">
                <a:solidFill>
                  <a:srgbClr val="F9B219"/>
                </a:solidFill>
                <a:latin typeface="+mn-lt"/>
              </a:rPr>
              <a:t>A small, successful business.</a:t>
            </a:r>
          </a:p>
          <a:p>
            <a:pPr marL="758952" indent="-758952">
              <a:lnSpc>
                <a:spcPct val="100000"/>
              </a:lnSpc>
              <a:buSzPct val="160000"/>
              <a:buBlip>
                <a:blip r:embed="rId3"/>
              </a:buBlip>
            </a:pPr>
            <a:r>
              <a:rPr lang="en-US" sz="3600" b="0" dirty="0">
                <a:solidFill>
                  <a:srgbClr val="F9B219"/>
                </a:solidFill>
                <a:latin typeface="+mn-lt"/>
              </a:rPr>
              <a:t>An experienced team. </a:t>
            </a:r>
          </a:p>
        </p:txBody>
      </p:sp>
    </p:spTree>
    <p:extLst>
      <p:ext uri="{BB962C8B-B14F-4D97-AF65-F5344CB8AC3E}">
        <p14:creationId xmlns:p14="http://schemas.microsoft.com/office/powerpoint/2010/main" val="23938472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How Managers Become Leaders</a:t>
            </a:r>
          </a:p>
        </p:txBody>
      </p:sp>
      <p:sp>
        <p:nvSpPr>
          <p:cNvPr id="3" name="TextBox 2"/>
          <p:cNvSpPr txBox="1"/>
          <p:nvPr/>
        </p:nvSpPr>
        <p:spPr>
          <a:xfrm>
            <a:off x="583029" y="4262666"/>
            <a:ext cx="5525911" cy="584776"/>
          </a:xfrm>
          <a:prstGeom prst="rect">
            <a:avLst/>
          </a:prstGeom>
          <a:noFill/>
        </p:spPr>
        <p:txBody>
          <a:bodyPr wrap="square" rtlCol="0">
            <a:spAutoFit/>
          </a:bodyPr>
          <a:lstStyle/>
          <a:p>
            <a:r>
              <a:rPr lang="en-US" sz="1600" b="1" dirty="0">
                <a:solidFill>
                  <a:srgbClr val="FFFFFF"/>
                </a:solidFill>
                <a:latin typeface="+mj-lt"/>
                <a:cs typeface="Arial"/>
              </a:rPr>
              <a:t>Based on the article by Michael D. Watkins </a:t>
            </a:r>
          </a:p>
          <a:p>
            <a:r>
              <a:rPr lang="en-US" sz="1600" b="1" i="1" dirty="0">
                <a:solidFill>
                  <a:srgbClr val="FFFFFF"/>
                </a:solidFill>
                <a:latin typeface="+mj-lt"/>
                <a:cs typeface="Arial"/>
              </a:rPr>
              <a:t>Harvard Business Review, </a:t>
            </a:r>
            <a:r>
              <a:rPr lang="en-US" sz="1600" b="1" dirty="0">
                <a:solidFill>
                  <a:srgbClr val="FFFFFF"/>
                </a:solidFill>
                <a:latin typeface="+mj-lt"/>
                <a:cs typeface="Arial"/>
              </a:rPr>
              <a:t>June 2012 </a:t>
            </a:r>
          </a:p>
        </p:txBody>
      </p:sp>
      <p:pic>
        <p:nvPicPr>
          <p:cNvPr id="6" name="Picture 5">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83029" y="5883756"/>
            <a:ext cx="1528494" cy="430016"/>
          </a:xfrm>
          <a:prstGeom prst="rect">
            <a:avLst/>
          </a:prstGeom>
        </p:spPr>
      </p:pic>
    </p:spTree>
    <p:extLst>
      <p:ext uri="{BB962C8B-B14F-4D97-AF65-F5344CB8AC3E}">
        <p14:creationId xmlns:p14="http://schemas.microsoft.com/office/powerpoint/2010/main" val="9993843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DD3FF57B-5F25-B54A-A918-FB50C2689073}" type="slidenum">
              <a:rPr lang="en-US" smtClean="0"/>
              <a:pPr/>
              <a:t>20</a:t>
            </a:fld>
            <a:endParaRPr lang="en-US" dirty="0"/>
          </a:p>
        </p:txBody>
      </p:sp>
      <p:sp>
        <p:nvSpPr>
          <p:cNvPr id="3" name="Text Placeholder 2"/>
          <p:cNvSpPr>
            <a:spLocks noGrp="1"/>
          </p:cNvSpPr>
          <p:nvPr>
            <p:ph type="body" sz="quarter" idx="11"/>
          </p:nvPr>
        </p:nvSpPr>
        <p:spPr>
          <a:xfrm>
            <a:off x="914400" y="457200"/>
            <a:ext cx="7302500" cy="5212080"/>
          </a:xfrm>
        </p:spPr>
        <p:txBody>
          <a:bodyPr tIns="182880" bIns="182880" anchor="ctr" anchorCtr="0"/>
          <a:lstStyle/>
          <a:p>
            <a:pPr>
              <a:lnSpc>
                <a:spcPts val="4900"/>
              </a:lnSpc>
            </a:pPr>
            <a:r>
              <a:rPr lang="en-US" dirty="0"/>
              <a:t>Think like a </a:t>
            </a:r>
            <a:r>
              <a:rPr lang="en-US" dirty="0">
                <a:solidFill>
                  <a:srgbClr val="F9B219"/>
                </a:solidFill>
              </a:rPr>
              <a:t>leader. </a:t>
            </a:r>
          </a:p>
          <a:p>
            <a:pPr lvl="1">
              <a:lnSpc>
                <a:spcPts val="4900"/>
              </a:lnSpc>
            </a:pPr>
            <a:r>
              <a:rPr lang="en-US" dirty="0">
                <a:solidFill>
                  <a:schemeClr val="bg1"/>
                </a:solidFill>
              </a:rPr>
              <a:t>Think </a:t>
            </a:r>
            <a:r>
              <a:rPr lang="en-US" dirty="0">
                <a:solidFill>
                  <a:schemeClr val="accent4"/>
                </a:solidFill>
              </a:rPr>
              <a:t>holistically.</a:t>
            </a:r>
          </a:p>
        </p:txBody>
      </p:sp>
    </p:spTree>
    <p:extLst>
      <p:ext uri="{BB962C8B-B14F-4D97-AF65-F5344CB8AC3E}">
        <p14:creationId xmlns:p14="http://schemas.microsoft.com/office/powerpoint/2010/main" val="40516897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4"/>
          </p:nvPr>
        </p:nvSpPr>
        <p:spPr/>
        <p:txBody>
          <a:bodyPr/>
          <a:lstStyle/>
          <a:p>
            <a:fld id="{DD3FF57B-5F25-B54A-A918-FB50C2689073}" type="slidenum">
              <a:rPr lang="en-US" smtClean="0"/>
              <a:pPr/>
              <a:t>21</a:t>
            </a:fld>
            <a:endParaRPr lang="en-US" dirty="0"/>
          </a:p>
        </p:txBody>
      </p:sp>
      <p:sp>
        <p:nvSpPr>
          <p:cNvPr id="4" name="Text Placeholder 3"/>
          <p:cNvSpPr>
            <a:spLocks noGrp="1"/>
          </p:cNvSpPr>
          <p:nvPr>
            <p:ph type="body" sz="quarter" idx="10"/>
          </p:nvPr>
        </p:nvSpPr>
        <p:spPr/>
        <p:txBody>
          <a:bodyPr/>
          <a:lstStyle/>
          <a:p>
            <a:pPr lvl="0">
              <a:spcAft>
                <a:spcPts val="0"/>
              </a:spcAft>
            </a:pPr>
            <a:r>
              <a:rPr lang="en-US" b="0" dirty="0">
                <a:solidFill>
                  <a:srgbClr val="000000"/>
                </a:solidFill>
                <a:latin typeface="Arial Black"/>
                <a:cs typeface="Arial Black"/>
              </a:rPr>
              <a:t>Harvard Business Review Magazine and Web Articles</a:t>
            </a:r>
          </a:p>
          <a:p>
            <a:pPr>
              <a:lnSpc>
                <a:spcPct val="100000"/>
              </a:lnSpc>
              <a:spcBef>
                <a:spcPts val="1000"/>
              </a:spcBef>
              <a:spcAft>
                <a:spcPts val="0"/>
              </a:spcAft>
            </a:pPr>
            <a:r>
              <a:rPr lang="en-US" dirty="0">
                <a:hlinkClick r:id="rId3"/>
              </a:rPr>
              <a:t>The Authenticity Paradox</a:t>
            </a:r>
            <a:r>
              <a:rPr lang="en-US" dirty="0"/>
              <a:t>  </a:t>
            </a:r>
            <a:br>
              <a:rPr lang="en-US" dirty="0"/>
            </a:br>
            <a:r>
              <a:rPr lang="en-US" b="0" dirty="0">
                <a:solidFill>
                  <a:srgbClr val="000000"/>
                </a:solidFill>
              </a:rPr>
              <a:t>Herminia Ibarra </a:t>
            </a:r>
          </a:p>
          <a:p>
            <a:pPr>
              <a:lnSpc>
                <a:spcPct val="100000"/>
              </a:lnSpc>
              <a:spcBef>
                <a:spcPts val="1000"/>
              </a:spcBef>
              <a:spcAft>
                <a:spcPts val="0"/>
              </a:spcAft>
            </a:pPr>
            <a:r>
              <a:rPr lang="en-US" dirty="0">
                <a:solidFill>
                  <a:srgbClr val="006699"/>
                </a:solidFill>
                <a:hlinkClick r:id="rId4"/>
              </a:rPr>
              <a:t>Becoming the Boss</a:t>
            </a:r>
            <a:r>
              <a:rPr lang="en-US" b="0" dirty="0">
                <a:solidFill>
                  <a:srgbClr val="000000"/>
                </a:solidFill>
              </a:rPr>
              <a:t> </a:t>
            </a:r>
            <a:br>
              <a:rPr lang="en-US" b="0" dirty="0">
                <a:solidFill>
                  <a:srgbClr val="000000"/>
                </a:solidFill>
              </a:rPr>
            </a:br>
            <a:r>
              <a:rPr lang="en-US" b="0" dirty="0">
                <a:solidFill>
                  <a:srgbClr val="000000"/>
                </a:solidFill>
              </a:rPr>
              <a:t>Linda A. Hill</a:t>
            </a:r>
          </a:p>
          <a:p>
            <a:pPr>
              <a:lnSpc>
                <a:spcPct val="100000"/>
              </a:lnSpc>
              <a:spcBef>
                <a:spcPts val="1000"/>
              </a:spcBef>
              <a:spcAft>
                <a:spcPts val="0"/>
              </a:spcAft>
            </a:pPr>
            <a:r>
              <a:rPr lang="en-US" dirty="0">
                <a:hlinkClick r:id="rId5"/>
              </a:rPr>
              <a:t>Are You a High Potential?</a:t>
            </a:r>
            <a:r>
              <a:rPr lang="en-US" dirty="0"/>
              <a:t>  </a:t>
            </a:r>
            <a:r>
              <a:rPr lang="en-US" b="0" dirty="0">
                <a:solidFill>
                  <a:srgbClr val="000000"/>
                </a:solidFill>
              </a:rPr>
              <a:t/>
            </a:r>
            <a:br>
              <a:rPr lang="en-US" b="0" dirty="0">
                <a:solidFill>
                  <a:srgbClr val="000000"/>
                </a:solidFill>
              </a:rPr>
            </a:br>
            <a:r>
              <a:rPr lang="en-US" b="0" dirty="0">
                <a:solidFill>
                  <a:srgbClr val="000000"/>
                </a:solidFill>
              </a:rPr>
              <a:t>Douglas A. Ready, Jay A. Conger, Linda Hill </a:t>
            </a:r>
          </a:p>
          <a:p>
            <a:pPr>
              <a:lnSpc>
                <a:spcPct val="100000"/>
              </a:lnSpc>
              <a:spcBef>
                <a:spcPts val="1000"/>
              </a:spcBef>
              <a:spcAft>
                <a:spcPts val="0"/>
              </a:spcAft>
              <a:buNone/>
            </a:pPr>
            <a:endParaRPr lang="en-US" b="0" dirty="0">
              <a:solidFill>
                <a:srgbClr val="000000"/>
              </a:solidFill>
            </a:endParaRPr>
          </a:p>
          <a:p>
            <a:pPr lvl="0">
              <a:spcAft>
                <a:spcPts val="0"/>
              </a:spcAft>
            </a:pPr>
            <a:r>
              <a:rPr lang="en-US" b="0" dirty="0">
                <a:solidFill>
                  <a:srgbClr val="000000"/>
                </a:solidFill>
                <a:latin typeface="Arial Black"/>
                <a:cs typeface="Arial Black"/>
              </a:rPr>
              <a:t>Harvard Business Review Books</a:t>
            </a:r>
          </a:p>
          <a:p>
            <a:pPr>
              <a:lnSpc>
                <a:spcPct val="100000"/>
              </a:lnSpc>
              <a:spcBef>
                <a:spcPts val="1000"/>
              </a:spcBef>
              <a:spcAft>
                <a:spcPts val="0"/>
              </a:spcAft>
            </a:pPr>
            <a:r>
              <a:rPr lang="en-US" i="1" dirty="0">
                <a:hlinkClick r:id="rId6"/>
              </a:rPr>
              <a:t>The First 90 Days</a:t>
            </a:r>
            <a:r>
              <a:rPr lang="en-US" dirty="0"/>
              <a:t>  </a:t>
            </a:r>
            <a:br>
              <a:rPr lang="en-US" dirty="0"/>
            </a:br>
            <a:r>
              <a:rPr lang="en-US" b="0" dirty="0">
                <a:solidFill>
                  <a:srgbClr val="000000"/>
                </a:solidFill>
              </a:rPr>
              <a:t>Michael D. Watkins </a:t>
            </a:r>
          </a:p>
          <a:p>
            <a:pPr>
              <a:lnSpc>
                <a:spcPct val="100000"/>
              </a:lnSpc>
              <a:spcBef>
                <a:spcPts val="1000"/>
              </a:spcBef>
              <a:spcAft>
                <a:spcPts val="0"/>
              </a:spcAft>
              <a:buNone/>
            </a:pPr>
            <a:r>
              <a:rPr lang="en-US" i="1" dirty="0">
                <a:hlinkClick r:id="rId7"/>
              </a:rPr>
              <a:t>HBR’S 10 Must Reads on Leadership</a:t>
            </a:r>
            <a:endParaRPr lang="en-US" i="1" dirty="0"/>
          </a:p>
          <a:p>
            <a:pPr>
              <a:lnSpc>
                <a:spcPct val="100000"/>
              </a:lnSpc>
              <a:spcBef>
                <a:spcPts val="1000"/>
              </a:spcBef>
              <a:spcAft>
                <a:spcPts val="0"/>
              </a:spcAft>
              <a:buNone/>
            </a:pPr>
            <a:r>
              <a:rPr lang="en-US" i="1" dirty="0"/>
              <a:t> </a:t>
            </a:r>
            <a:br>
              <a:rPr lang="en-US" i="1" dirty="0"/>
            </a:br>
            <a:r>
              <a:rPr lang="en-US" dirty="0"/>
              <a:t> </a:t>
            </a:r>
            <a:endParaRPr lang="en-US" b="0" dirty="0">
              <a:solidFill>
                <a:srgbClr val="000000"/>
              </a:solidFill>
            </a:endParaRPr>
          </a:p>
          <a:p>
            <a:endParaRPr lang="en-US" dirty="0"/>
          </a:p>
        </p:txBody>
      </p:sp>
    </p:spTree>
    <p:extLst>
      <p:ext uri="{BB962C8B-B14F-4D97-AF65-F5344CB8AC3E}">
        <p14:creationId xmlns:p14="http://schemas.microsoft.com/office/powerpoint/2010/main" val="18783413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DD3FF57B-5F25-B54A-A918-FB50C2689073}" type="slidenum">
              <a:rPr lang="en-US" smtClean="0"/>
              <a:pPr/>
              <a:t>3</a:t>
            </a:fld>
            <a:endParaRPr lang="en-US" dirty="0"/>
          </a:p>
        </p:txBody>
      </p:sp>
      <p:sp>
        <p:nvSpPr>
          <p:cNvPr id="3" name="Text Placeholder 2"/>
          <p:cNvSpPr>
            <a:spLocks noGrp="1"/>
          </p:cNvSpPr>
          <p:nvPr>
            <p:ph type="body" sz="quarter" idx="11"/>
          </p:nvPr>
        </p:nvSpPr>
        <p:spPr>
          <a:xfrm>
            <a:off x="914400" y="457200"/>
            <a:ext cx="7631471" cy="5212080"/>
          </a:xfrm>
        </p:spPr>
        <p:txBody>
          <a:bodyPr/>
          <a:lstStyle/>
          <a:p>
            <a:pPr>
              <a:lnSpc>
                <a:spcPts val="4900"/>
              </a:lnSpc>
            </a:pPr>
            <a:r>
              <a:rPr lang="en-US" dirty="0"/>
              <a:t>You’ve made it </a:t>
            </a:r>
            <a:br>
              <a:rPr lang="en-US" dirty="0"/>
            </a:br>
            <a:r>
              <a:rPr lang="en-US" dirty="0"/>
              <a:t>to</a:t>
            </a:r>
            <a:r>
              <a:rPr lang="en-US" dirty="0">
                <a:solidFill>
                  <a:srgbClr val="F9B219"/>
                </a:solidFill>
              </a:rPr>
              <a:t> </a:t>
            </a:r>
            <a:r>
              <a:rPr lang="en-US" dirty="0"/>
              <a:t>the top.</a:t>
            </a:r>
            <a:r>
              <a:rPr lang="en-US" dirty="0">
                <a:solidFill>
                  <a:schemeClr val="bg1"/>
                </a:solidFill>
              </a:rPr>
              <a:t> </a:t>
            </a:r>
          </a:p>
          <a:p>
            <a:pPr>
              <a:lnSpc>
                <a:spcPts val="4900"/>
              </a:lnSpc>
            </a:pPr>
            <a:r>
              <a:rPr lang="en-US" dirty="0">
                <a:solidFill>
                  <a:srgbClr val="F9B219"/>
                </a:solidFill>
              </a:rPr>
              <a:t>But do you have </a:t>
            </a:r>
            <a:br>
              <a:rPr lang="en-US" dirty="0">
                <a:solidFill>
                  <a:srgbClr val="F9B219"/>
                </a:solidFill>
              </a:rPr>
            </a:br>
            <a:r>
              <a:rPr lang="en-US" dirty="0">
                <a:solidFill>
                  <a:srgbClr val="F9B219"/>
                </a:solidFill>
              </a:rPr>
              <a:t>what it takes to lead?</a:t>
            </a:r>
          </a:p>
        </p:txBody>
      </p:sp>
    </p:spTree>
    <p:extLst>
      <p:ext uri="{BB962C8B-B14F-4D97-AF65-F5344CB8AC3E}">
        <p14:creationId xmlns:p14="http://schemas.microsoft.com/office/powerpoint/2010/main" val="30044349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DD3FF57B-5F25-B54A-A918-FB50C2689073}" type="slidenum">
              <a:rPr lang="en-US" smtClean="0"/>
              <a:pPr/>
              <a:t>4</a:t>
            </a:fld>
            <a:endParaRPr lang="en-US" dirty="0"/>
          </a:p>
        </p:txBody>
      </p:sp>
      <p:sp>
        <p:nvSpPr>
          <p:cNvPr id="3" name="Text Placeholder 2"/>
          <p:cNvSpPr>
            <a:spLocks noGrp="1"/>
          </p:cNvSpPr>
          <p:nvPr>
            <p:ph type="body" sz="quarter" idx="11"/>
          </p:nvPr>
        </p:nvSpPr>
        <p:spPr>
          <a:xfrm>
            <a:off x="3364398" y="2999212"/>
            <a:ext cx="4559938" cy="2129667"/>
          </a:xfrm>
        </p:spPr>
        <p:txBody>
          <a:bodyPr/>
          <a:lstStyle/>
          <a:p>
            <a:pPr>
              <a:lnSpc>
                <a:spcPts val="4900"/>
              </a:lnSpc>
            </a:pPr>
            <a:r>
              <a:rPr lang="en-US" dirty="0"/>
              <a:t>Seismic Shifts from Manager</a:t>
            </a:r>
            <a:br>
              <a:rPr lang="en-US" dirty="0"/>
            </a:br>
            <a:r>
              <a:rPr lang="en-US" dirty="0">
                <a:solidFill>
                  <a:srgbClr val="F9B219"/>
                </a:solidFill>
              </a:rPr>
              <a:t>to Leader</a:t>
            </a:r>
          </a:p>
        </p:txBody>
      </p:sp>
      <p:sp>
        <p:nvSpPr>
          <p:cNvPr id="4" name="TextBox 3"/>
          <p:cNvSpPr txBox="1"/>
          <p:nvPr/>
        </p:nvSpPr>
        <p:spPr>
          <a:xfrm>
            <a:off x="699211" y="119451"/>
            <a:ext cx="2974326" cy="5832366"/>
          </a:xfrm>
          <a:prstGeom prst="rect">
            <a:avLst/>
          </a:prstGeom>
          <a:noFill/>
        </p:spPr>
        <p:txBody>
          <a:bodyPr wrap="square" rtlCol="0">
            <a:spAutoFit/>
          </a:bodyPr>
          <a:lstStyle/>
          <a:p>
            <a:r>
              <a:rPr lang="en-US" sz="37300" spc="-150" dirty="0">
                <a:solidFill>
                  <a:schemeClr val="bg1"/>
                </a:solidFill>
                <a:latin typeface="Arial Black"/>
                <a:ea typeface="+mj-ea"/>
                <a:cs typeface="Arial Black"/>
              </a:rPr>
              <a:t>7</a:t>
            </a:r>
            <a:endParaRPr lang="en-US" sz="37300" dirty="0">
              <a:solidFill>
                <a:schemeClr val="bg1"/>
              </a:solidFill>
            </a:endParaRPr>
          </a:p>
        </p:txBody>
      </p:sp>
    </p:spTree>
    <p:extLst>
      <p:ext uri="{BB962C8B-B14F-4D97-AF65-F5344CB8AC3E}">
        <p14:creationId xmlns:p14="http://schemas.microsoft.com/office/powerpoint/2010/main" val="692290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DD3FF57B-5F25-B54A-A918-FB50C2689073}" type="slidenum">
              <a:rPr lang="en-US" smtClean="0"/>
              <a:pPr/>
              <a:t>5</a:t>
            </a:fld>
            <a:endParaRPr lang="en-US" dirty="0"/>
          </a:p>
        </p:txBody>
      </p:sp>
      <p:sp>
        <p:nvSpPr>
          <p:cNvPr id="15" name="Text Placeholder 14"/>
          <p:cNvSpPr>
            <a:spLocks noGrp="1"/>
          </p:cNvSpPr>
          <p:nvPr>
            <p:ph type="body" sz="quarter" idx="11"/>
          </p:nvPr>
        </p:nvSpPr>
        <p:spPr/>
        <p:txBody>
          <a:bodyPr/>
          <a:lstStyle/>
          <a:p>
            <a:pPr>
              <a:buNone/>
            </a:pPr>
            <a:r>
              <a:rPr lang="en-US"/>
              <a:t>Specialist</a:t>
            </a:r>
          </a:p>
          <a:p>
            <a:pPr lvl="1"/>
            <a:r>
              <a:rPr lang="en-US"/>
              <a:t>Understands one </a:t>
            </a:r>
            <a:br>
              <a:rPr lang="en-US"/>
            </a:br>
            <a:r>
              <a:rPr lang="en-US"/>
              <a:t>function deeply</a:t>
            </a:r>
            <a:endParaRPr lang="en-US" dirty="0"/>
          </a:p>
        </p:txBody>
      </p:sp>
      <p:sp>
        <p:nvSpPr>
          <p:cNvPr id="2" name="Text Placeholder 1"/>
          <p:cNvSpPr>
            <a:spLocks noGrp="1"/>
          </p:cNvSpPr>
          <p:nvPr>
            <p:ph type="body" sz="quarter" idx="13"/>
          </p:nvPr>
        </p:nvSpPr>
        <p:spPr>
          <a:solidFill>
            <a:schemeClr val="accent1"/>
          </a:solidFill>
        </p:spPr>
        <p:txBody>
          <a:bodyPr/>
          <a:lstStyle/>
          <a:p>
            <a:pPr marL="0" indent="0">
              <a:lnSpc>
                <a:spcPct val="100000"/>
              </a:lnSpc>
              <a:buNone/>
            </a:pPr>
            <a:r>
              <a:rPr lang="en-US"/>
              <a:t>Generalist</a:t>
            </a:r>
          </a:p>
          <a:p>
            <a:pPr lvl="1"/>
            <a:r>
              <a:rPr lang="en-US"/>
              <a:t>Understands the </a:t>
            </a:r>
            <a:br>
              <a:rPr lang="en-US"/>
            </a:br>
            <a:r>
              <a:rPr lang="en-US"/>
              <a:t>whole business</a:t>
            </a:r>
            <a:endParaRPr lang="en-US" dirty="0"/>
          </a:p>
        </p:txBody>
      </p:sp>
      <p:sp>
        <p:nvSpPr>
          <p:cNvPr id="10" name="Text Placeholder 7"/>
          <p:cNvSpPr>
            <a:spLocks noGrp="1"/>
          </p:cNvSpPr>
          <p:nvPr>
            <p:ph type="body" sz="quarter" idx="14"/>
          </p:nvPr>
        </p:nvSpPr>
        <p:spPr>
          <a:xfrm>
            <a:off x="454538" y="600597"/>
            <a:ext cx="5067914" cy="443014"/>
          </a:xfrm>
          <a:prstGeom prst="rect">
            <a:avLst/>
          </a:prstGeom>
        </p:spPr>
        <p:txBody>
          <a:bodyPr vert="horz"/>
          <a:lstStyle>
            <a:lvl1pPr>
              <a:defRPr sz="2000" b="0" spc="-90">
                <a:solidFill>
                  <a:schemeClr val="tx2"/>
                </a:solidFill>
                <a:latin typeface="+mj-lt"/>
                <a:cs typeface="Arial Black"/>
              </a:defRPr>
            </a:lvl1pPr>
          </a:lstStyle>
          <a:p>
            <a:pPr lvl="0"/>
            <a:r>
              <a:rPr lang="en-US" dirty="0"/>
              <a:t>Seven Seismic Shifts</a:t>
            </a:r>
          </a:p>
        </p:txBody>
      </p:sp>
      <p:sp>
        <p:nvSpPr>
          <p:cNvPr id="11" name="TextBox 10"/>
          <p:cNvSpPr txBox="1"/>
          <p:nvPr/>
        </p:nvSpPr>
        <p:spPr>
          <a:xfrm>
            <a:off x="457200" y="1003081"/>
            <a:ext cx="3403600" cy="400110"/>
          </a:xfrm>
          <a:prstGeom prst="rect">
            <a:avLst/>
          </a:prstGeom>
          <a:noFill/>
        </p:spPr>
        <p:txBody>
          <a:bodyPr wrap="square" rtlCol="0">
            <a:spAutoFit/>
          </a:bodyPr>
          <a:lstStyle/>
          <a:p>
            <a:r>
              <a:rPr lang="en-US" sz="2000" spc="2200" dirty="0">
                <a:solidFill>
                  <a:schemeClr val="accent1"/>
                </a:solidFill>
                <a:latin typeface="Arial Black"/>
                <a:cs typeface="Arial Black"/>
              </a:rPr>
              <a:t>1</a:t>
            </a:r>
            <a:r>
              <a:rPr lang="en-US" sz="2000" spc="2200" dirty="0">
                <a:solidFill>
                  <a:schemeClr val="tx2"/>
                </a:solidFill>
              </a:rPr>
              <a:t>234567</a:t>
            </a:r>
            <a:endParaRPr lang="en-US" spc="2200" dirty="0">
              <a:solidFill>
                <a:schemeClr val="tx2"/>
              </a:solidFill>
            </a:endParaRPr>
          </a:p>
        </p:txBody>
      </p:sp>
      <p:pic>
        <p:nvPicPr>
          <p:cNvPr id="13" name="Picture Placeholder 4"/>
          <p:cNvPicPr>
            <a:picLocks noChangeAspect="1"/>
          </p:cNvPicPr>
          <p:nvPr/>
        </p:nvPicPr>
        <p:blipFill rotWithShape="1">
          <a:blip r:embed="rId3" cstate="print">
            <a:extLst>
              <a:ext uri="{28A0092B-C50C-407E-A947-70E740481C1C}">
                <a14:useLocalDpi xmlns:a14="http://schemas.microsoft.com/office/drawing/2010/main" val="0"/>
              </a:ext>
            </a:extLst>
          </a:blip>
          <a:srcRect l="55177" t="19076" r="25450" b="22675"/>
          <a:stretch/>
        </p:blipFill>
        <p:spPr>
          <a:xfrm>
            <a:off x="4195780" y="2059545"/>
            <a:ext cx="1166954" cy="2631642"/>
          </a:xfrm>
          <a:prstGeom prst="rect">
            <a:avLst/>
          </a:prstGeom>
        </p:spPr>
      </p:pic>
    </p:spTree>
    <p:extLst>
      <p:ext uri="{BB962C8B-B14F-4D97-AF65-F5344CB8AC3E}">
        <p14:creationId xmlns:p14="http://schemas.microsoft.com/office/powerpoint/2010/main" val="22535900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DD3FF57B-5F25-B54A-A918-FB50C2689073}" type="slidenum">
              <a:rPr lang="en-US" smtClean="0"/>
              <a:pPr/>
              <a:t>6</a:t>
            </a:fld>
            <a:endParaRPr lang="en-US" dirty="0"/>
          </a:p>
        </p:txBody>
      </p:sp>
      <p:sp>
        <p:nvSpPr>
          <p:cNvPr id="3" name="Title 2"/>
          <p:cNvSpPr>
            <a:spLocks noGrp="1"/>
          </p:cNvSpPr>
          <p:nvPr>
            <p:ph type="title"/>
          </p:nvPr>
        </p:nvSpPr>
        <p:spPr/>
        <p:txBody>
          <a:bodyPr/>
          <a:lstStyle/>
          <a:p>
            <a:r>
              <a:rPr lang="en-US" dirty="0"/>
              <a:t>Specialist to Generalist</a:t>
            </a:r>
          </a:p>
        </p:txBody>
      </p:sp>
      <p:sp>
        <p:nvSpPr>
          <p:cNvPr id="4" name="Text Placeholder 3"/>
          <p:cNvSpPr>
            <a:spLocks noGrp="1"/>
          </p:cNvSpPr>
          <p:nvPr>
            <p:ph type="body" sz="quarter" idx="11"/>
          </p:nvPr>
        </p:nvSpPr>
        <p:spPr/>
        <p:txBody>
          <a:bodyPr/>
          <a:lstStyle/>
          <a:p>
            <a:r>
              <a:rPr lang="en-US" dirty="0"/>
              <a:t>Seven Seismic Shifts</a:t>
            </a:r>
          </a:p>
        </p:txBody>
      </p:sp>
      <p:sp>
        <p:nvSpPr>
          <p:cNvPr id="5" name="Text Placeholder 4"/>
          <p:cNvSpPr>
            <a:spLocks noGrp="1"/>
          </p:cNvSpPr>
          <p:nvPr>
            <p:ph type="body" sz="quarter" idx="13"/>
          </p:nvPr>
        </p:nvSpPr>
        <p:spPr/>
        <p:txBody>
          <a:bodyPr/>
          <a:lstStyle/>
          <a:p>
            <a:r>
              <a:rPr lang="en-US" dirty="0"/>
              <a:t>Don’t play it safe.</a:t>
            </a: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12635" y="2635752"/>
            <a:ext cx="4033235" cy="3024926"/>
          </a:xfrm>
          <a:prstGeom prst="rect">
            <a:avLst/>
          </a:prstGeom>
        </p:spPr>
      </p:pic>
    </p:spTree>
    <p:extLst>
      <p:ext uri="{BB962C8B-B14F-4D97-AF65-F5344CB8AC3E}">
        <p14:creationId xmlns:p14="http://schemas.microsoft.com/office/powerpoint/2010/main" val="8383679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solidFill>
            <a:schemeClr val="accent2"/>
          </a:solidFill>
        </p:spPr>
        <p:txBody>
          <a:bodyPr/>
          <a:lstStyle/>
          <a:p>
            <a:pPr marL="0" indent="0">
              <a:lnSpc>
                <a:spcPct val="100000"/>
              </a:lnSpc>
              <a:buNone/>
            </a:pPr>
            <a:r>
              <a:rPr lang="en-US"/>
              <a:t>Integrator</a:t>
            </a:r>
          </a:p>
          <a:p>
            <a:pPr lvl="1"/>
            <a:r>
              <a:rPr lang="en-US"/>
              <a:t>Makes decisions </a:t>
            </a:r>
            <a:br>
              <a:rPr lang="en-US"/>
            </a:br>
            <a:r>
              <a:rPr lang="en-US"/>
              <a:t>for the good of </a:t>
            </a:r>
            <a:br>
              <a:rPr lang="en-US"/>
            </a:br>
            <a:r>
              <a:rPr lang="en-US"/>
              <a:t>the organization</a:t>
            </a:r>
            <a:endParaRPr lang="en-US" dirty="0"/>
          </a:p>
        </p:txBody>
      </p:sp>
      <p:sp>
        <p:nvSpPr>
          <p:cNvPr id="4" name="Slide Number Placeholder 3"/>
          <p:cNvSpPr>
            <a:spLocks noGrp="1"/>
          </p:cNvSpPr>
          <p:nvPr>
            <p:ph type="sldNum" sz="quarter" idx="10"/>
          </p:nvPr>
        </p:nvSpPr>
        <p:spPr/>
        <p:txBody>
          <a:bodyPr/>
          <a:lstStyle/>
          <a:p>
            <a:fld id="{DD3FF57B-5F25-B54A-A918-FB50C2689073}" type="slidenum">
              <a:rPr lang="en-US" smtClean="0"/>
              <a:pPr/>
              <a:t>7</a:t>
            </a:fld>
            <a:endParaRPr lang="en-US" dirty="0"/>
          </a:p>
        </p:txBody>
      </p:sp>
      <p:sp>
        <p:nvSpPr>
          <p:cNvPr id="15" name="Text Placeholder 14"/>
          <p:cNvSpPr>
            <a:spLocks noGrp="1"/>
          </p:cNvSpPr>
          <p:nvPr>
            <p:ph type="body" sz="quarter" idx="11"/>
          </p:nvPr>
        </p:nvSpPr>
        <p:spPr/>
        <p:txBody>
          <a:bodyPr/>
          <a:lstStyle/>
          <a:p>
            <a:r>
              <a:rPr lang="en-US"/>
              <a:t>Analyst</a:t>
            </a:r>
          </a:p>
          <a:p>
            <a:pPr lvl="1"/>
            <a:r>
              <a:rPr lang="en-US"/>
              <a:t>Manages specific </a:t>
            </a:r>
            <a:br>
              <a:rPr lang="en-US"/>
            </a:br>
            <a:r>
              <a:rPr lang="en-US"/>
              <a:t>business activities </a:t>
            </a:r>
            <a:endParaRPr lang="en-US" dirty="0"/>
          </a:p>
        </p:txBody>
      </p:sp>
      <p:sp>
        <p:nvSpPr>
          <p:cNvPr id="5" name="Text Placeholder 7"/>
          <p:cNvSpPr>
            <a:spLocks noGrp="1"/>
          </p:cNvSpPr>
          <p:nvPr>
            <p:ph type="body" sz="quarter" idx="14"/>
          </p:nvPr>
        </p:nvSpPr>
        <p:spPr>
          <a:xfrm>
            <a:off x="454538" y="600597"/>
            <a:ext cx="5067914" cy="443014"/>
          </a:xfrm>
          <a:prstGeom prst="rect">
            <a:avLst/>
          </a:prstGeom>
        </p:spPr>
        <p:txBody>
          <a:bodyPr vert="horz"/>
          <a:lstStyle>
            <a:lvl1pPr>
              <a:defRPr sz="2000" b="0" spc="-90">
                <a:solidFill>
                  <a:schemeClr val="tx2"/>
                </a:solidFill>
                <a:latin typeface="+mj-lt"/>
                <a:cs typeface="Arial Black"/>
              </a:defRPr>
            </a:lvl1pPr>
          </a:lstStyle>
          <a:p>
            <a:pPr lvl="0"/>
            <a:r>
              <a:rPr lang="en-US" dirty="0"/>
              <a:t>Seven Seismic Shifts</a:t>
            </a:r>
          </a:p>
        </p:txBody>
      </p:sp>
      <p:sp>
        <p:nvSpPr>
          <p:cNvPr id="6" name="TextBox 5"/>
          <p:cNvSpPr txBox="1"/>
          <p:nvPr/>
        </p:nvSpPr>
        <p:spPr>
          <a:xfrm>
            <a:off x="457200" y="1003081"/>
            <a:ext cx="3403600" cy="400110"/>
          </a:xfrm>
          <a:prstGeom prst="rect">
            <a:avLst/>
          </a:prstGeom>
          <a:noFill/>
        </p:spPr>
        <p:txBody>
          <a:bodyPr wrap="square" rtlCol="0">
            <a:spAutoFit/>
          </a:bodyPr>
          <a:lstStyle/>
          <a:p>
            <a:r>
              <a:rPr lang="en-US" sz="2000" spc="2200" dirty="0">
                <a:solidFill>
                  <a:schemeClr val="tx2"/>
                </a:solidFill>
                <a:latin typeface="Arial"/>
                <a:cs typeface="Arial"/>
              </a:rPr>
              <a:t>1</a:t>
            </a:r>
            <a:r>
              <a:rPr lang="en-US" sz="2000" spc="2200" dirty="0">
                <a:solidFill>
                  <a:schemeClr val="accent2"/>
                </a:solidFill>
                <a:latin typeface="Arial Black"/>
                <a:cs typeface="Arial Black"/>
              </a:rPr>
              <a:t>2</a:t>
            </a:r>
            <a:r>
              <a:rPr lang="en-US" sz="2000" spc="2200" dirty="0">
                <a:solidFill>
                  <a:schemeClr val="tx2"/>
                </a:solidFill>
              </a:rPr>
              <a:t>34567</a:t>
            </a:r>
            <a:endParaRPr lang="en-US" spc="2200" dirty="0">
              <a:solidFill>
                <a:schemeClr val="tx2"/>
              </a:solidFill>
            </a:endParaRPr>
          </a:p>
        </p:txBody>
      </p:sp>
      <p:pic>
        <p:nvPicPr>
          <p:cNvPr id="8" name="Picture Placeholder 4"/>
          <p:cNvPicPr>
            <a:picLocks noChangeAspect="1"/>
          </p:cNvPicPr>
          <p:nvPr/>
        </p:nvPicPr>
        <p:blipFill rotWithShape="1">
          <a:blip r:embed="rId3" cstate="print">
            <a:extLst>
              <a:ext uri="{28A0092B-C50C-407E-A947-70E740481C1C}">
                <a14:useLocalDpi xmlns:a14="http://schemas.microsoft.com/office/drawing/2010/main" val="0"/>
              </a:ext>
            </a:extLst>
          </a:blip>
          <a:srcRect l="55177" t="19076" r="25450" b="22675"/>
          <a:stretch/>
        </p:blipFill>
        <p:spPr>
          <a:xfrm>
            <a:off x="4195780" y="2059545"/>
            <a:ext cx="1166954" cy="2631642"/>
          </a:xfrm>
          <a:prstGeom prst="rect">
            <a:avLst/>
          </a:prstGeom>
        </p:spPr>
      </p:pic>
    </p:spTree>
    <p:extLst>
      <p:ext uri="{BB962C8B-B14F-4D97-AF65-F5344CB8AC3E}">
        <p14:creationId xmlns:p14="http://schemas.microsoft.com/office/powerpoint/2010/main" val="20595141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DD3FF57B-5F25-B54A-A918-FB50C2689073}" type="slidenum">
              <a:rPr lang="en-US" smtClean="0"/>
              <a:pPr/>
              <a:t>8</a:t>
            </a:fld>
            <a:endParaRPr lang="en-US" dirty="0"/>
          </a:p>
        </p:txBody>
      </p:sp>
      <p:sp>
        <p:nvSpPr>
          <p:cNvPr id="3" name="Title 2"/>
          <p:cNvSpPr>
            <a:spLocks noGrp="1"/>
          </p:cNvSpPr>
          <p:nvPr>
            <p:ph type="title"/>
          </p:nvPr>
        </p:nvSpPr>
        <p:spPr/>
        <p:txBody>
          <a:bodyPr/>
          <a:lstStyle/>
          <a:p>
            <a:r>
              <a:rPr lang="en-US" dirty="0">
                <a:solidFill>
                  <a:srgbClr val="000000"/>
                </a:solidFill>
              </a:rPr>
              <a:t>Analyst to Integrator</a:t>
            </a:r>
          </a:p>
        </p:txBody>
      </p:sp>
      <p:sp>
        <p:nvSpPr>
          <p:cNvPr id="4" name="Text Placeholder 3"/>
          <p:cNvSpPr>
            <a:spLocks noGrp="1"/>
          </p:cNvSpPr>
          <p:nvPr>
            <p:ph type="body" sz="quarter" idx="11"/>
          </p:nvPr>
        </p:nvSpPr>
        <p:spPr/>
        <p:txBody>
          <a:bodyPr/>
          <a:lstStyle/>
          <a:p>
            <a:r>
              <a:rPr lang="en-US" dirty="0"/>
              <a:t>Seven Seismic Shifts </a:t>
            </a:r>
          </a:p>
        </p:txBody>
      </p:sp>
      <p:sp>
        <p:nvSpPr>
          <p:cNvPr id="5" name="Text Placeholder 4"/>
          <p:cNvSpPr>
            <a:spLocks noGrp="1"/>
          </p:cNvSpPr>
          <p:nvPr>
            <p:ph type="body" sz="quarter" idx="13"/>
          </p:nvPr>
        </p:nvSpPr>
        <p:spPr/>
        <p:txBody>
          <a:bodyPr tIns="457200"/>
          <a:lstStyle/>
          <a:p>
            <a:pPr>
              <a:lnSpc>
                <a:spcPct val="100000"/>
              </a:lnSpc>
            </a:pPr>
            <a:r>
              <a:rPr lang="en-US" sz="3200" b="0" dirty="0">
                <a:solidFill>
                  <a:schemeClr val="bg1"/>
                </a:solidFill>
                <a:latin typeface="+mn-lt"/>
              </a:rPr>
              <a:t>Make tough trade-offs and explain them to others. </a:t>
            </a:r>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281699" y="3005052"/>
            <a:ext cx="3200400" cy="2400299"/>
          </a:xfrm>
          <a:prstGeom prst="rect">
            <a:avLst/>
          </a:prstGeom>
        </p:spPr>
      </p:pic>
    </p:spTree>
    <p:extLst>
      <p:ext uri="{BB962C8B-B14F-4D97-AF65-F5344CB8AC3E}">
        <p14:creationId xmlns:p14="http://schemas.microsoft.com/office/powerpoint/2010/main" val="14784672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solidFill>
            <a:srgbClr val="F9B219"/>
          </a:solidFill>
        </p:spPr>
        <p:txBody>
          <a:bodyPr/>
          <a:lstStyle/>
          <a:p>
            <a:pPr marL="0" indent="0">
              <a:lnSpc>
                <a:spcPct val="100000"/>
              </a:lnSpc>
              <a:buNone/>
            </a:pPr>
            <a:r>
              <a:rPr lang="en-US" dirty="0"/>
              <a:t>Strategist</a:t>
            </a:r>
          </a:p>
          <a:p>
            <a:pPr lvl="1"/>
            <a:r>
              <a:rPr lang="en-US" dirty="0"/>
              <a:t>Understands the </a:t>
            </a:r>
            <a:br>
              <a:rPr lang="en-US" dirty="0"/>
            </a:br>
            <a:r>
              <a:rPr lang="en-US" dirty="0"/>
              <a:t>big picture</a:t>
            </a:r>
          </a:p>
        </p:txBody>
      </p:sp>
      <p:sp>
        <p:nvSpPr>
          <p:cNvPr id="4" name="Slide Number Placeholder 3"/>
          <p:cNvSpPr>
            <a:spLocks noGrp="1"/>
          </p:cNvSpPr>
          <p:nvPr>
            <p:ph type="sldNum" sz="quarter" idx="10"/>
          </p:nvPr>
        </p:nvSpPr>
        <p:spPr/>
        <p:txBody>
          <a:bodyPr/>
          <a:lstStyle/>
          <a:p>
            <a:fld id="{DD3FF57B-5F25-B54A-A918-FB50C2689073}" type="slidenum">
              <a:rPr lang="en-US" smtClean="0"/>
              <a:pPr/>
              <a:t>9</a:t>
            </a:fld>
            <a:endParaRPr lang="en-US" dirty="0"/>
          </a:p>
        </p:txBody>
      </p:sp>
      <p:sp>
        <p:nvSpPr>
          <p:cNvPr id="15" name="Text Placeholder 14"/>
          <p:cNvSpPr>
            <a:spLocks noGrp="1"/>
          </p:cNvSpPr>
          <p:nvPr>
            <p:ph type="body" sz="quarter" idx="11"/>
          </p:nvPr>
        </p:nvSpPr>
        <p:spPr/>
        <p:txBody>
          <a:bodyPr/>
          <a:lstStyle/>
          <a:p>
            <a:r>
              <a:rPr lang="en-US"/>
              <a:t>Tactician</a:t>
            </a:r>
          </a:p>
          <a:p>
            <a:pPr lvl="1"/>
            <a:r>
              <a:rPr lang="en-US"/>
              <a:t>Focuses on details </a:t>
            </a:r>
            <a:br>
              <a:rPr lang="en-US"/>
            </a:br>
            <a:r>
              <a:rPr lang="en-US"/>
              <a:t>and results</a:t>
            </a:r>
            <a:endParaRPr lang="en-US" dirty="0"/>
          </a:p>
        </p:txBody>
      </p:sp>
      <p:sp>
        <p:nvSpPr>
          <p:cNvPr id="6" name="Text Placeholder 7"/>
          <p:cNvSpPr>
            <a:spLocks noGrp="1"/>
          </p:cNvSpPr>
          <p:nvPr>
            <p:ph type="body" sz="quarter" idx="14"/>
          </p:nvPr>
        </p:nvSpPr>
        <p:spPr>
          <a:xfrm>
            <a:off x="454538" y="600597"/>
            <a:ext cx="5067914" cy="443014"/>
          </a:xfrm>
          <a:prstGeom prst="rect">
            <a:avLst/>
          </a:prstGeom>
        </p:spPr>
        <p:txBody>
          <a:bodyPr vert="horz"/>
          <a:lstStyle>
            <a:lvl1pPr>
              <a:defRPr sz="2000" b="0" spc="-90">
                <a:solidFill>
                  <a:schemeClr val="tx2"/>
                </a:solidFill>
                <a:latin typeface="+mj-lt"/>
                <a:cs typeface="Arial Black"/>
              </a:defRPr>
            </a:lvl1pPr>
          </a:lstStyle>
          <a:p>
            <a:pPr lvl="0"/>
            <a:r>
              <a:rPr lang="en-US" dirty="0"/>
              <a:t>Seven Seismic Shifts</a:t>
            </a:r>
          </a:p>
        </p:txBody>
      </p:sp>
      <p:sp>
        <p:nvSpPr>
          <p:cNvPr id="7" name="TextBox 6"/>
          <p:cNvSpPr txBox="1"/>
          <p:nvPr/>
        </p:nvSpPr>
        <p:spPr>
          <a:xfrm>
            <a:off x="457200" y="1003081"/>
            <a:ext cx="3403600" cy="400110"/>
          </a:xfrm>
          <a:prstGeom prst="rect">
            <a:avLst/>
          </a:prstGeom>
          <a:noFill/>
        </p:spPr>
        <p:txBody>
          <a:bodyPr wrap="square" rtlCol="0">
            <a:spAutoFit/>
          </a:bodyPr>
          <a:lstStyle/>
          <a:p>
            <a:r>
              <a:rPr lang="en-US" sz="2000" spc="2200" dirty="0">
                <a:solidFill>
                  <a:schemeClr val="tx2"/>
                </a:solidFill>
                <a:latin typeface="Arial"/>
                <a:cs typeface="Arial"/>
              </a:rPr>
              <a:t>1</a:t>
            </a:r>
            <a:r>
              <a:rPr lang="en-US" sz="2000" spc="2200" dirty="0">
                <a:solidFill>
                  <a:schemeClr val="tx2"/>
                </a:solidFill>
              </a:rPr>
              <a:t>2</a:t>
            </a:r>
            <a:r>
              <a:rPr lang="en-US" sz="2000" spc="2200" dirty="0">
                <a:solidFill>
                  <a:srgbClr val="F9B219"/>
                </a:solidFill>
                <a:latin typeface="Arial Black"/>
                <a:cs typeface="Arial Black"/>
              </a:rPr>
              <a:t>3</a:t>
            </a:r>
            <a:r>
              <a:rPr lang="en-US" sz="2000" spc="2200" dirty="0">
                <a:solidFill>
                  <a:schemeClr val="tx2"/>
                </a:solidFill>
              </a:rPr>
              <a:t>4567</a:t>
            </a:r>
            <a:endParaRPr lang="en-US" spc="2200" dirty="0">
              <a:solidFill>
                <a:schemeClr val="tx2"/>
              </a:solidFill>
            </a:endParaRPr>
          </a:p>
        </p:txBody>
      </p:sp>
      <p:pic>
        <p:nvPicPr>
          <p:cNvPr id="9" name="Picture Placeholder 4"/>
          <p:cNvPicPr>
            <a:picLocks noChangeAspect="1"/>
          </p:cNvPicPr>
          <p:nvPr/>
        </p:nvPicPr>
        <p:blipFill rotWithShape="1">
          <a:blip r:embed="rId3" cstate="print">
            <a:extLst>
              <a:ext uri="{28A0092B-C50C-407E-A947-70E740481C1C}">
                <a14:useLocalDpi xmlns:a14="http://schemas.microsoft.com/office/drawing/2010/main" val="0"/>
              </a:ext>
            </a:extLst>
          </a:blip>
          <a:srcRect l="55177" t="19076" r="25450" b="22675"/>
          <a:stretch/>
        </p:blipFill>
        <p:spPr>
          <a:xfrm>
            <a:off x="4195780" y="2059545"/>
            <a:ext cx="1166954" cy="2631642"/>
          </a:xfrm>
          <a:prstGeom prst="rect">
            <a:avLst/>
          </a:prstGeom>
        </p:spPr>
      </p:pic>
    </p:spTree>
    <p:extLst>
      <p:ext uri="{BB962C8B-B14F-4D97-AF65-F5344CB8AC3E}">
        <p14:creationId xmlns:p14="http://schemas.microsoft.com/office/powerpoint/2010/main" val="2415305843"/>
      </p:ext>
    </p:extLst>
  </p:cSld>
  <p:clrMapOvr>
    <a:masterClrMapping/>
  </p:clrMapOvr>
</p:sld>
</file>

<file path=ppt/theme/theme1.xml><?xml version="1.0" encoding="utf-8"?>
<a:theme xmlns:a="http://schemas.openxmlformats.org/drawingml/2006/main" name="1_HBR V1">
  <a:themeElements>
    <a:clrScheme name="Custom 5">
      <a:dk1>
        <a:sysClr val="windowText" lastClr="000000"/>
      </a:dk1>
      <a:lt1>
        <a:sysClr val="window" lastClr="FFFFFF"/>
      </a:lt1>
      <a:dk2>
        <a:srgbClr val="666666"/>
      </a:dk2>
      <a:lt2>
        <a:srgbClr val="999683"/>
      </a:lt2>
      <a:accent1>
        <a:srgbClr val="CC0000"/>
      </a:accent1>
      <a:accent2>
        <a:srgbClr val="006699"/>
      </a:accent2>
      <a:accent3>
        <a:srgbClr val="FFFF00"/>
      </a:accent3>
      <a:accent4>
        <a:srgbClr val="00C8FF"/>
      </a:accent4>
      <a:accent5>
        <a:srgbClr val="FF9600"/>
      </a:accent5>
      <a:accent6>
        <a:srgbClr val="009933"/>
      </a:accent6>
      <a:hlink>
        <a:srgbClr val="006699"/>
      </a:hlink>
      <a:folHlink>
        <a:srgbClr val="999683"/>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2"/>
        </a:solidFill>
        <a:ln>
          <a:noFill/>
        </a:ln>
        <a:effectLst>
          <a:outerShdw dist="38100" dir="5400000" algn="t" rotWithShape="0">
            <a:schemeClr val="bg2">
              <a:alpha val="20000"/>
            </a:schemeClr>
          </a:outerShdw>
        </a:effectLst>
      </a:spPr>
      <a:bodyPr rtlCol="0" anchor="ctr"/>
      <a:lstStyle>
        <a:defPPr algn="ctr">
          <a:lnSpc>
            <a:spcPct val="95000"/>
          </a:lnSpc>
          <a:defRPr b="1" dirty="0" smtClean="0">
            <a:solidFill>
              <a:schemeClr val="tx2"/>
            </a:solidFill>
            <a:latin typeface="+mj-lt"/>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Modern Swiss">
      <a:dk1>
        <a:sysClr val="windowText" lastClr="000000"/>
      </a:dk1>
      <a:lt1>
        <a:sysClr val="window" lastClr="FFFFFF"/>
      </a:lt1>
      <a:dk2>
        <a:srgbClr val="3C3D3E"/>
      </a:dk2>
      <a:lt2>
        <a:srgbClr val="999683"/>
      </a:lt2>
      <a:accent1>
        <a:srgbClr val="E34A06"/>
      </a:accent1>
      <a:accent2>
        <a:srgbClr val="31CCE8"/>
      </a:accent2>
      <a:accent3>
        <a:srgbClr val="C1C139"/>
      </a:accent3>
      <a:accent4>
        <a:srgbClr val="118E97"/>
      </a:accent4>
      <a:accent5>
        <a:srgbClr val="F9BD03"/>
      </a:accent5>
      <a:accent6>
        <a:srgbClr val="407026"/>
      </a:accent6>
      <a:hlink>
        <a:srgbClr val="3C3D3E"/>
      </a:hlink>
      <a:folHlink>
        <a:srgbClr val="999683"/>
      </a:folHlink>
    </a:clrScheme>
    <a:fontScheme name="Modern Swiss">
      <a:majorFont>
        <a:latin typeface="Arial"/>
        <a:ea typeface=""/>
        <a:cs typeface=""/>
      </a:majorFont>
      <a:minorFont>
        <a:latin typeface="Microsoft New Tai Lu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Modern Swiss">
      <a:dk1>
        <a:sysClr val="windowText" lastClr="000000"/>
      </a:dk1>
      <a:lt1>
        <a:sysClr val="window" lastClr="FFFFFF"/>
      </a:lt1>
      <a:dk2>
        <a:srgbClr val="3C3D3E"/>
      </a:dk2>
      <a:lt2>
        <a:srgbClr val="999683"/>
      </a:lt2>
      <a:accent1>
        <a:srgbClr val="E34A06"/>
      </a:accent1>
      <a:accent2>
        <a:srgbClr val="31CCE8"/>
      </a:accent2>
      <a:accent3>
        <a:srgbClr val="C1C139"/>
      </a:accent3>
      <a:accent4>
        <a:srgbClr val="118E97"/>
      </a:accent4>
      <a:accent5>
        <a:srgbClr val="F9BD03"/>
      </a:accent5>
      <a:accent6>
        <a:srgbClr val="407026"/>
      </a:accent6>
      <a:hlink>
        <a:srgbClr val="3C3D3E"/>
      </a:hlink>
      <a:folHlink>
        <a:srgbClr val="999683"/>
      </a:folHlink>
    </a:clrScheme>
    <a:fontScheme name="Modern Swiss">
      <a:majorFont>
        <a:latin typeface="Arial"/>
        <a:ea typeface=""/>
        <a:cs typeface=""/>
      </a:majorFont>
      <a:minorFont>
        <a:latin typeface="Microsoft New Tai Lu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12409</TotalTime>
  <Words>2082</Words>
  <Application>Microsoft Office PowerPoint</Application>
  <PresentationFormat>On-screen Show (4:3)</PresentationFormat>
  <Paragraphs>286</Paragraphs>
  <Slides>21</Slides>
  <Notes>21</Notes>
  <HiddenSlides>1</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Arial Black</vt:lpstr>
      <vt:lpstr>Corbel</vt:lpstr>
      <vt:lpstr>Lucida Grande</vt:lpstr>
      <vt:lpstr>Microsoft New Tai Lue</vt:lpstr>
      <vt:lpstr>1_HBR V1</vt:lpstr>
      <vt:lpstr>PowerPoint Presentation</vt:lpstr>
      <vt:lpstr>PowerPoint Presentation</vt:lpstr>
      <vt:lpstr>PowerPoint Presentation</vt:lpstr>
      <vt:lpstr>PowerPoint Presentation</vt:lpstr>
      <vt:lpstr>PowerPoint Presentation</vt:lpstr>
      <vt:lpstr>Specialist to Generalist</vt:lpstr>
      <vt:lpstr>PowerPoint Presentation</vt:lpstr>
      <vt:lpstr>Analyst to Integrator</vt:lpstr>
      <vt:lpstr>PowerPoint Presentation</vt:lpstr>
      <vt:lpstr>Tactician to Strategist</vt:lpstr>
      <vt:lpstr>PowerPoint Presentation</vt:lpstr>
      <vt:lpstr>PowerPoint Presentation</vt:lpstr>
      <vt:lpstr>PowerPoint Presentation</vt:lpstr>
      <vt:lpstr>PowerPoint Presentation</vt:lpstr>
      <vt:lpstr>Supporting Cast to Lead Role</vt:lpstr>
      <vt:lpstr>PowerPoint Presentation</vt:lpstr>
      <vt:lpstr>Strategies for Aspiring Leaders</vt:lpstr>
      <vt:lpstr>Strategies for Seasoned Managers</vt:lpstr>
      <vt:lpstr>How Can Your Company Support You? By setting you up with: </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HBR PPT</dc:title>
  <dc:subject/>
  <dc:creator>Earley, Sara</dc:creator>
  <cp:keywords/>
  <dc:description/>
  <cp:lastModifiedBy>Earley, Sara</cp:lastModifiedBy>
  <cp:revision>1482</cp:revision>
  <cp:lastPrinted>2015-06-25T18:44:21Z</cp:lastPrinted>
  <dcterms:created xsi:type="dcterms:W3CDTF">2014-02-07T03:47:22Z</dcterms:created>
  <dcterms:modified xsi:type="dcterms:W3CDTF">2020-05-15T17:40:45Z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XPowerLiteLastOptimized">
    <vt:lpwstr>1166664</vt:lpwstr>
  </property>
  <property fmtid="{D5CDD505-2E9C-101B-9397-08002B2CF9AE}" pid="3" name="NXPowerLiteSettings">
    <vt:lpwstr>F980073804F000</vt:lpwstr>
  </property>
  <property fmtid="{D5CDD505-2E9C-101B-9397-08002B2CF9AE}" pid="4" name="NXPowerLiteVersion">
    <vt:lpwstr>D5.0.2</vt:lpwstr>
  </property>
</Properties>
</file>